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3"/>
  </p:notesMasterIdLst>
  <p:sldIdLst>
    <p:sldId id="267" r:id="rId2"/>
    <p:sldId id="966" r:id="rId3"/>
    <p:sldId id="268" r:id="rId4"/>
    <p:sldId id="582" r:id="rId5"/>
    <p:sldId id="619" r:id="rId6"/>
    <p:sldId id="609" r:id="rId7"/>
    <p:sldId id="839" r:id="rId8"/>
    <p:sldId id="630" r:id="rId9"/>
    <p:sldId id="626" r:id="rId10"/>
    <p:sldId id="611" r:id="rId11"/>
    <p:sldId id="613" r:id="rId12"/>
    <p:sldId id="659" r:id="rId13"/>
    <p:sldId id="680" r:id="rId14"/>
    <p:sldId id="676" r:id="rId15"/>
    <p:sldId id="677" r:id="rId16"/>
    <p:sldId id="694" r:id="rId17"/>
    <p:sldId id="593" r:id="rId18"/>
    <p:sldId id="625" r:id="rId19"/>
    <p:sldId id="603" r:id="rId20"/>
    <p:sldId id="604" r:id="rId21"/>
    <p:sldId id="783" r:id="rId22"/>
    <p:sldId id="794" r:id="rId23"/>
    <p:sldId id="795" r:id="rId24"/>
    <p:sldId id="979" r:id="rId25"/>
    <p:sldId id="765" r:id="rId26"/>
    <p:sldId id="766" r:id="rId27"/>
    <p:sldId id="767" r:id="rId28"/>
    <p:sldId id="796" r:id="rId29"/>
    <p:sldId id="686" r:id="rId30"/>
    <p:sldId id="704" r:id="rId31"/>
    <p:sldId id="705" r:id="rId32"/>
    <p:sldId id="706" r:id="rId33"/>
    <p:sldId id="980" r:id="rId34"/>
    <p:sldId id="710" r:id="rId35"/>
    <p:sldId id="718" r:id="rId36"/>
    <p:sldId id="797" r:id="rId37"/>
    <p:sldId id="703" r:id="rId38"/>
    <p:sldId id="702" r:id="rId39"/>
    <p:sldId id="711" r:id="rId40"/>
    <p:sldId id="712" r:id="rId41"/>
    <p:sldId id="713" r:id="rId42"/>
    <p:sldId id="634" r:id="rId43"/>
    <p:sldId id="635" r:id="rId44"/>
    <p:sldId id="768" r:id="rId45"/>
    <p:sldId id="975" r:id="rId46"/>
    <p:sldId id="976" r:id="rId47"/>
    <p:sldId id="771" r:id="rId48"/>
    <p:sldId id="790" r:id="rId49"/>
    <p:sldId id="789" r:id="rId50"/>
    <p:sldId id="793" r:id="rId51"/>
    <p:sldId id="802" r:id="rId52"/>
    <p:sldId id="805" r:id="rId53"/>
    <p:sldId id="953" r:id="rId54"/>
    <p:sldId id="829" r:id="rId55"/>
    <p:sldId id="830" r:id="rId56"/>
    <p:sldId id="833" r:id="rId57"/>
    <p:sldId id="875" r:id="rId58"/>
    <p:sldId id="876" r:id="rId59"/>
    <p:sldId id="877" r:id="rId60"/>
    <p:sldId id="838" r:id="rId61"/>
    <p:sldId id="889" r:id="rId62"/>
    <p:sldId id="955" r:id="rId63"/>
    <p:sldId id="981" r:id="rId64"/>
    <p:sldId id="842" r:id="rId65"/>
    <p:sldId id="841" r:id="rId66"/>
    <p:sldId id="862" r:id="rId67"/>
    <p:sldId id="880" r:id="rId68"/>
    <p:sldId id="971" r:id="rId69"/>
    <p:sldId id="972" r:id="rId70"/>
    <p:sldId id="969" r:id="rId71"/>
    <p:sldId id="973" r:id="rId72"/>
    <p:sldId id="891" r:id="rId73"/>
    <p:sldId id="922" r:id="rId74"/>
    <p:sldId id="858" r:id="rId75"/>
    <p:sldId id="960" r:id="rId76"/>
    <p:sldId id="944" r:id="rId77"/>
    <p:sldId id="945" r:id="rId78"/>
    <p:sldId id="928" r:id="rId79"/>
    <p:sldId id="961" r:id="rId80"/>
    <p:sldId id="920" r:id="rId81"/>
    <p:sldId id="748" r:id="rId82"/>
    <p:sldId id="957" r:id="rId83"/>
    <p:sldId id="962" r:id="rId84"/>
    <p:sldId id="919" r:id="rId85"/>
    <p:sldId id="651" r:id="rId86"/>
    <p:sldId id="978" r:id="rId87"/>
    <p:sldId id="968" r:id="rId88"/>
    <p:sldId id="572" r:id="rId89"/>
    <p:sldId id="621" r:id="rId90"/>
    <p:sldId id="964" r:id="rId91"/>
    <p:sldId id="965" r:id="rId92"/>
  </p:sldIdLst>
  <p:sldSz cx="18288000" cy="10287000"/>
  <p:notesSz cx="6858000" cy="9144000"/>
  <p:embeddedFontLst>
    <p:embeddedFont>
      <p:font typeface="Gmarket Sans Medium" panose="020B0600000101010101" charset="-127"/>
      <p:regular r:id="rId94"/>
    </p:embeddedFont>
    <p:embeddedFont>
      <p:font typeface="Poppins Bold" panose="020B0600000101010101" charset="0"/>
      <p:regular r:id="rId95"/>
    </p:embeddedFont>
    <p:embeddedFont>
      <p:font typeface="Pretendard Black" panose="02000A03000000020004" pitchFamily="2" charset="-127"/>
      <p:bold r:id="rId96"/>
    </p:embeddedFont>
    <p:embeddedFont>
      <p:font typeface="Pretendard ExtraBold" panose="02000903000000020004" pitchFamily="2" charset="-127"/>
      <p:bold r:id="rId97"/>
    </p:embeddedFont>
    <p:embeddedFont>
      <p:font typeface="Pretendard Medium" panose="02000603000000020004" pitchFamily="2" charset="-127"/>
      <p:regular r:id="rId98"/>
    </p:embeddedFont>
    <p:embeddedFont>
      <p:font typeface="Pretendard SemiBold" panose="02000703000000020004" pitchFamily="2" charset="-127"/>
      <p:bold r:id="rId99"/>
    </p:embeddedFont>
    <p:embeddedFont>
      <p:font typeface="맑은 고딕" panose="020B0503020000020004" pitchFamily="50" charset="-127"/>
      <p:regular r:id="rId100"/>
      <p:bold r:id="rId10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94D9F54-DF8B-47F8-B254-AEC6C331C3AD}">
          <p14:sldIdLst>
            <p14:sldId id="267"/>
            <p14:sldId id="966"/>
            <p14:sldId id="268"/>
            <p14:sldId id="582"/>
            <p14:sldId id="619"/>
            <p14:sldId id="609"/>
            <p14:sldId id="839"/>
            <p14:sldId id="630"/>
            <p14:sldId id="626"/>
            <p14:sldId id="611"/>
            <p14:sldId id="613"/>
            <p14:sldId id="659"/>
            <p14:sldId id="680"/>
            <p14:sldId id="676"/>
            <p14:sldId id="677"/>
            <p14:sldId id="694"/>
            <p14:sldId id="593"/>
            <p14:sldId id="625"/>
            <p14:sldId id="603"/>
            <p14:sldId id="604"/>
            <p14:sldId id="783"/>
            <p14:sldId id="794"/>
            <p14:sldId id="795"/>
            <p14:sldId id="979"/>
            <p14:sldId id="765"/>
            <p14:sldId id="766"/>
            <p14:sldId id="767"/>
            <p14:sldId id="796"/>
            <p14:sldId id="686"/>
            <p14:sldId id="704"/>
            <p14:sldId id="705"/>
            <p14:sldId id="706"/>
            <p14:sldId id="980"/>
            <p14:sldId id="710"/>
            <p14:sldId id="718"/>
            <p14:sldId id="797"/>
            <p14:sldId id="703"/>
            <p14:sldId id="702"/>
            <p14:sldId id="711"/>
            <p14:sldId id="712"/>
            <p14:sldId id="713"/>
            <p14:sldId id="634"/>
            <p14:sldId id="635"/>
            <p14:sldId id="768"/>
            <p14:sldId id="975"/>
            <p14:sldId id="976"/>
            <p14:sldId id="771"/>
            <p14:sldId id="790"/>
            <p14:sldId id="789"/>
            <p14:sldId id="793"/>
            <p14:sldId id="802"/>
            <p14:sldId id="805"/>
            <p14:sldId id="953"/>
            <p14:sldId id="829"/>
            <p14:sldId id="830"/>
            <p14:sldId id="833"/>
            <p14:sldId id="875"/>
            <p14:sldId id="876"/>
            <p14:sldId id="877"/>
            <p14:sldId id="838"/>
            <p14:sldId id="889"/>
            <p14:sldId id="955"/>
            <p14:sldId id="981"/>
            <p14:sldId id="842"/>
            <p14:sldId id="841"/>
            <p14:sldId id="862"/>
            <p14:sldId id="880"/>
            <p14:sldId id="971"/>
            <p14:sldId id="972"/>
            <p14:sldId id="969"/>
            <p14:sldId id="973"/>
            <p14:sldId id="891"/>
            <p14:sldId id="922"/>
            <p14:sldId id="858"/>
            <p14:sldId id="960"/>
            <p14:sldId id="944"/>
            <p14:sldId id="945"/>
            <p14:sldId id="928"/>
            <p14:sldId id="961"/>
            <p14:sldId id="920"/>
            <p14:sldId id="748"/>
            <p14:sldId id="957"/>
            <p14:sldId id="962"/>
            <p14:sldId id="919"/>
            <p14:sldId id="651"/>
            <p14:sldId id="978"/>
            <p14:sldId id="968"/>
            <p14:sldId id="572"/>
            <p14:sldId id="621"/>
            <p14:sldId id="964"/>
            <p14:sldId id="9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CE40"/>
    <a:srgbClr val="3A6AD6"/>
    <a:srgbClr val="2EA7FF"/>
    <a:srgbClr val="E4E4E4"/>
    <a:srgbClr val="A5D8FF"/>
    <a:srgbClr val="DAE3F4"/>
    <a:srgbClr val="EBF5FF"/>
    <a:srgbClr val="FFC000"/>
    <a:srgbClr val="F8F8F8"/>
    <a:srgbClr val="FFF1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68" autoAdjust="0"/>
    <p:restoredTop sz="95201" autoAdjust="0"/>
  </p:normalViewPr>
  <p:slideViewPr>
    <p:cSldViewPr>
      <p:cViewPr>
        <p:scale>
          <a:sx n="50" d="100"/>
          <a:sy n="50" d="100"/>
        </p:scale>
        <p:origin x="456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7.fntdata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C494E-AE33-4C22-A957-9D5E3F5EEC8F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7080-EC70-4C78-96BC-A1B0CFD4A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3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CF958-AC28-49C7-8877-34343AAB569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852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66830-8ACA-07ED-5A8A-653F51662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63EE9D-9583-16BD-D358-BB1F08E7E8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AF6C3C-51B9-C6E6-B678-3E22DF15D8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C50933-0A8D-33C3-7193-58407DA31C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16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A67F1-FA98-29D1-7171-B63698D2C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A6BAE2-0186-9B32-DE62-0EE757102C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623A2A-4B2D-3CC0-182D-AA7C745213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4159D5-D094-1C7B-C3FD-F8608DAE4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6136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603EA-8C0D-0552-FC22-BECC7D03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7E63DD3-1461-CAB5-C2EA-D192BFBFD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47523F-403C-1A5E-3523-BE498F885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732DDF-1E5D-E42E-E7E1-FDAB6831A4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166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65390-9DFF-E124-3A24-354552CCF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1A5F7A-E015-7380-F2B9-A51E90F20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1DF757-785E-A548-CACB-0D3EB3B089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4865FD-9224-B308-78AB-593092138A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1542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26C2F-A9BE-30B0-9F00-E92E8C130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0BFEA9-B0EB-4C03-5C08-4B4235F14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E93863-C8DD-D332-4B42-E2637847F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B616D9-0604-B8A3-7CAF-F1AB621EC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835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09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B37AE-D7DD-EFFD-BBFA-FB340ED49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7909BF-7C99-E30F-19E5-EED4EF015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17C2A33-A4E2-7E7A-E3CD-5EF4EBC08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2CFE12-BAFA-6D2D-5321-FF14B0EFFB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33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A9672-BC8E-A4E3-D5A2-EB288C72D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E7DCE9-8FC6-136B-CC47-E3C5198CF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757728-75AC-E1E4-F712-1C5F63EEA6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0FF11-E749-9DAF-0A0E-31C1F4995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671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337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39CA1-F9C4-7FF5-108D-E3AF5BC4E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55DC128-F4FC-63DD-CA77-35667D0E5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808A7C-5ED4-941D-2589-B72E04038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9036CF-27AA-EA53-FC1E-5F88D2D031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4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472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28F5-9C0C-8997-2B77-EF305FE2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EC9D2B-DECC-1F45-52B3-8BC315E55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E86235-237A-70CD-166D-8BFD6755A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6DC9F-1218-8502-244F-C2C014342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202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28F5-9C0C-8997-2B77-EF305FE2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EC9D2B-DECC-1F45-52B3-8BC315E55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E86235-237A-70CD-166D-8BFD6755A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6DC9F-1218-8502-244F-C2C014342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996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28F5-9C0C-8997-2B77-EF305FE2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EC9D2B-DECC-1F45-52B3-8BC315E55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E86235-237A-70CD-166D-8BFD6755A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6DC9F-1218-8502-244F-C2C014342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18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28F5-9C0C-8997-2B77-EF305FE2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EC9D2B-DECC-1F45-52B3-8BC315E55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E86235-237A-70CD-166D-8BFD6755A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6DC9F-1218-8502-244F-C2C014342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6722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528F5-9C0C-8997-2B77-EF305FE2C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EC9D2B-DECC-1F45-52B3-8BC315E555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E86235-237A-70CD-166D-8BFD6755A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2B6DC9F-1218-8502-244F-C2C014342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6125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403283-8DAB-5536-92A8-4D21E68AA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F0023A-4FA6-46AD-5DEF-7F0680755D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477D798-71EA-C4A0-647E-3FA0A8BAA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2B868F-BF72-6904-A0DB-5D090CDB76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213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E33B3-ED18-34CB-3E6A-9F2D0B811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6A6D01-F2CB-C2D3-F27C-49C7F5D47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9FBEBCD-09A9-ABDE-420D-1A69F222F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6EDDE-1605-B08D-0AA6-07AB1C67E1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903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4486F-07CA-7590-9371-C77A03509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0BE32AC-5425-64D4-1877-BECB088E4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E8D178-1771-C2C5-EE8E-8730091F0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361928-BF3F-9833-3262-722A630DC3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399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30D6-1AFC-2A5E-0768-C680223A7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CCFE39-0BD9-00A5-B9CF-2D09E10DBF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B220DA-517F-E534-8D2F-A136060717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A52DC-8BD4-3C6F-3213-406AF819AD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3001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35BB8-486D-C2A4-CFF0-C7E1DA41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D5211A-1954-87A5-71B4-5A98260D5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5F8C40-6CDE-EFE9-E02B-6CE12D7C11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5AC25D-4CA3-ACA6-B085-83002AD3A6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304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A761D-5A9F-6AD2-C8EE-46736C57D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17646B-1492-CF40-5614-DFA7FD9D7E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44F71B-6076-0540-F262-EF878669D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https://www.samsung.com/sec/about-us/company-info/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A8EF24-6158-D43F-045C-792A3B0132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0316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344ED-D8C5-105B-7181-A2AC0129D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D23A7C-6CE3-13C8-A3D7-2544AD9E9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45E468-AB7A-99AE-3E40-2D8C5CF3A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462F87-33D3-6EA0-7337-06869E86B7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2724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B020E-8DCB-C51B-04FD-52BC3C65A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0F7D056-4B8C-8FBE-78D1-386C57535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82A801-229F-F91B-B0C5-FE1AF8606D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B929C2-D57B-83A0-4B68-E8F32BC5AB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78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FDD7B-275C-A9C1-4BE8-5F9E60610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7496E2E-0697-7A56-F28D-D61299D8DF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E8D855-E0F6-6655-317B-B7D684AAF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6D19D-BE35-2C4B-9DD8-78D143418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632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F4111-87AB-937A-3FD5-F0FC7C01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2E98CB-6F2A-207A-8085-A3905DA83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F6005F-3533-CFC2-3C55-3F0AC68BB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3A78D7-5DEA-B56D-2A0D-FCC274388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5238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1E13B-A9BA-42B2-5352-44724CAB6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0C64B-8CBC-94FB-47B4-BEACA84360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576EFB-8F17-0DEC-8192-B424D7669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39A311-E426-B1D9-F5B0-C6DAA3BED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6928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8E965-3F89-C0FF-ADE0-F054CCD2D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E1BBC0-8D35-A47C-D764-078074DD3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5FCC48-7D21-DF52-B80B-764B2AF821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3EAC6C-778D-BC60-A2D2-7CEAEECE48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919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21C17-1D31-CBD5-AE7F-C2256EF7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9F1F22-BEC7-2B46-9ABF-D591D6BD2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55B4CDE-7BA2-C8B1-17A6-B377F5A53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E88E85-780B-D61A-1D33-3EDBB55498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69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7C30C-A3B1-190B-4CB4-6980E96B3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BC7815-AB02-1024-1DC7-1FAD032CCA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FE8092-9063-319D-B057-4AAE92CED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0370BD-A239-582D-FFDA-E1CC3CC33B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50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F41AD-CF5D-4912-19E3-80393111B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ADF0840-C9CE-696B-0DFB-639BFDF8A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9AC414-3F30-0C8D-2396-F3EEE3D02F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1497AF0-445B-96D0-3D96-91F3688BFC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4804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370DB-69CD-7A04-3557-B24DFA10C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C53BF3-5D64-EC53-8B8C-D4960E3AD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E4B5E8-B2FD-F4A6-E353-E36D2D468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547A8F-74CA-17D5-40DE-14F8FAAC78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680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2AEBB0-A2AF-57D5-87F3-0C9958AC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7CFA766-E47E-95AD-8CB1-DC4081A461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2854A0-A214-3E97-21DC-C21C9D4AC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91A78F-2C9D-EA7D-DEDB-418DBB0C16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9142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D9AFA-7C31-0816-C3B5-EAE5419C1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B13C49-EA23-55EC-ED2F-DBAA17AEEF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9809F9-5835-BD33-BD5E-6FCCFDB77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88AF8C-AD02-9C02-3793-4A8A73B646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5848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BCC0D-7C9D-6C57-4399-DD6BD823B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1B520C-1589-53E8-9E2E-A062889123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6F1242E-BDFE-45D5-1CDB-C1EAF3FB6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97D66C-EE2D-3D4F-06D8-77FB4EDD28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520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660C4-A478-7B5A-4411-9216482DB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7ED858-05A4-FC14-EB52-DFD988929E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5A0D870-BF2A-3E72-9241-C254695F85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D7FAEE-66A0-3A42-574B-44EC43A29F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012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10F0D-5316-E85A-44E6-DCB5BDAAA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AB1CAF-E449-97F8-EE23-FA2F7E1B5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852841-0D97-EDC4-C75A-6F18434C5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DFC02B-099B-F812-A534-C1D4B402F3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35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F76A6-568D-E658-9CD9-B15F83A70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73E06B-1907-5A90-FEF8-A9F7821B5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D06ABD-1F84-3DAC-AFA4-00965F201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A8A165-434B-DC58-AA2D-395ADED025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6867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802C9-61C6-CFD1-A87A-5F2652956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0F49BA-A07C-BB84-94B5-58280D0629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C4B9D1-95C8-601E-D5FB-BDF170AA82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5A7312-F784-2EA4-88A9-E2A27BB55B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1152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925A6-851B-D998-1E58-2942A3805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F7FC81-A17F-E25F-C935-D59010A869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4C05C4-BD3E-6EAA-B3F1-904C3669B2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C301DB-1302-988E-4550-0D00DF814B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259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15D2E-E247-E21D-1BBB-36F5BBF53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8F90FF-80E7-E034-4412-7532984BF2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60A832-918A-4111-350E-FFA0CB1E6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D1C95-361F-9663-C2D4-AD74E9EDB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2190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4A799-902F-BCEF-BBC6-88BB65827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064FEA-05F1-47D5-EEAC-AF65C0216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22FD1E-C539-DB61-8EA4-65539A3C2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381C3F-10C0-BD0F-5887-30E72DF661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6292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5D845-EE07-772C-02A7-E02CD436A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C0E35F-EA10-8762-7B21-1E7DB0B211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6E0B9E-7282-78A1-D77D-07E87678BD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9AAAE-A122-42E7-9D8D-5D5C8C0B27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041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9E959-15C8-3C0F-EE09-2E817E906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619D77-17CF-638E-CA78-5C1AC8093A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4DA4AEC-40D4-1930-5655-647F995C4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1120AA-F8BE-FA33-24B6-4828F6F9B1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5268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72C68-064E-D7A8-C41F-4DDE2D614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D8148F-EBA2-2012-5378-F1CE88B3A4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FDDE5D-2857-79A5-ECF0-38084FF393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5807A8-961B-69AA-7A85-889529A7DD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1549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845D8-6E94-CA56-6D87-362769271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6D5075-315A-416C-1614-5DCAF0A665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A631008-0FE8-B4AF-17FA-55E90AAEB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173456-A161-80C1-44AD-D2C8230B65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2890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AF13-83A9-C1B0-E08C-434E4F070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CCBD1E9-3436-5E60-D05A-8A2671CB2F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B7CB70-7FD1-549C-D0BC-F7E9E978E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67B909-04DA-B4FB-F3E2-AFCDC25974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1055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FE806-261D-6DEA-5573-547765F98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673F5D-9324-1AEB-8859-8E2195020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FFA3D3-21AE-5A9C-2FCC-B8AF108B6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AB41D6-F62A-6866-D17B-7B0D71B8F4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695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24A12-7DD3-F439-D618-046706481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91A81A-92D8-9666-E297-D4B3E0479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24C833-675B-0C62-5889-0574A2AF1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02DA7E-CFFA-0C26-5036-DFE9305F6F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1301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2E309-B315-241D-87F3-813BF4328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4AB23B-D588-2DB7-90DE-4400D2E07B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37D8476-DB65-E631-FF36-22B11A1D0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38E975-38D9-F84E-5F97-2A0BE66E30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52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9AADE-5359-32CD-BB1F-FCEA3A3B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C02E23-DCBC-E742-7E87-0F29DA1C49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7DF841-47C7-AD67-E5F6-749D17FE07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0D0A05-0E75-843C-05FE-06D9566B98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337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CCC59-0553-8167-2987-3B5D32C95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48C5DF-0FA4-82A7-C308-FC6574EF1B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2EC4A7-FA3C-9078-155D-0232158230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FA804E-7BBD-FC02-CA52-9A0FDC8995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989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CBD39-5C6E-7B4D-5219-2333BACC5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66151C-184E-8097-7B41-E1635814E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C8EA9F-9C81-1A6B-F217-8954BCC38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172375-7736-4690-E3AD-ADFBB4246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9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14536E-957F-9050-D763-31A1B042C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DE0E9B8-D0EF-08BF-F49C-52935A9E25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6F8ECE0-D6ED-23C8-C13B-018A17567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9977FD-BC44-4762-DE1C-EB63EDB14C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908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0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9.svg"/><Relationship Id="rId9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20.png"/><Relationship Id="rId5" Type="http://schemas.openxmlformats.org/officeDocument/2006/relationships/image" Target="../media/image29.svg"/><Relationship Id="rId10" Type="http://schemas.openxmlformats.org/officeDocument/2006/relationships/image" Target="../media/image19.svg"/><Relationship Id="rId4" Type="http://schemas.openxmlformats.org/officeDocument/2006/relationships/image" Target="../media/image28.png"/><Relationship Id="rId9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0.png"/><Relationship Id="rId5" Type="http://schemas.openxmlformats.org/officeDocument/2006/relationships/image" Target="../media/image22.png"/><Relationship Id="rId10" Type="http://schemas.openxmlformats.org/officeDocument/2006/relationships/image" Target="../media/image19.svg"/><Relationship Id="rId4" Type="http://schemas.openxmlformats.org/officeDocument/2006/relationships/image" Target="../media/image21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11" Type="http://schemas.openxmlformats.org/officeDocument/2006/relationships/image" Target="../media/image39.png"/><Relationship Id="rId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42.svg"/><Relationship Id="rId9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44.svg"/><Relationship Id="rId2" Type="http://schemas.openxmlformats.org/officeDocument/2006/relationships/image" Target="../media/image4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11" Type="http://schemas.openxmlformats.org/officeDocument/2006/relationships/image" Target="../media/image43.png"/><Relationship Id="rId5" Type="http://schemas.openxmlformats.org/officeDocument/2006/relationships/image" Target="../media/image50.svg"/><Relationship Id="rId15" Type="http://schemas.openxmlformats.org/officeDocument/2006/relationships/image" Target="../media/image55.png"/><Relationship Id="rId10" Type="http://schemas.openxmlformats.org/officeDocument/2006/relationships/image" Target="../media/image1.png"/><Relationship Id="rId4" Type="http://schemas.openxmlformats.org/officeDocument/2006/relationships/image" Target="../media/image49.png"/><Relationship Id="rId9" Type="http://schemas.openxmlformats.org/officeDocument/2006/relationships/image" Target="../media/image38.svg"/><Relationship Id="rId14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5.svg"/><Relationship Id="rId9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3.pn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sv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70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svg"/><Relationship Id="rId9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71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72.svg"/><Relationship Id="rId9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71.png"/><Relationship Id="rId7" Type="http://schemas.openxmlformats.org/officeDocument/2006/relationships/image" Target="../media/image74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2.svg"/><Relationship Id="rId9" Type="http://schemas.openxmlformats.org/officeDocument/2006/relationships/image" Target="../media/image7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8.png"/><Relationship Id="rId3" Type="http://schemas.openxmlformats.org/officeDocument/2006/relationships/image" Target="../media/image79.png"/><Relationship Id="rId7" Type="http://schemas.openxmlformats.org/officeDocument/2006/relationships/image" Target="../media/image72.sv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81.sv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78.png"/><Relationship Id="rId3" Type="http://schemas.openxmlformats.org/officeDocument/2006/relationships/image" Target="../media/image79.png"/><Relationship Id="rId7" Type="http://schemas.openxmlformats.org/officeDocument/2006/relationships/image" Target="../media/image72.sv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81.sv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9.png"/><Relationship Id="rId7" Type="http://schemas.openxmlformats.org/officeDocument/2006/relationships/image" Target="../media/image72.sv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81.svg"/><Relationship Id="rId10" Type="http://schemas.openxmlformats.org/officeDocument/2006/relationships/image" Target="../media/image83.png"/><Relationship Id="rId4" Type="http://schemas.openxmlformats.org/officeDocument/2006/relationships/image" Target="../media/image80.png"/><Relationship Id="rId9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image" Target="../media/image78.png"/><Relationship Id="rId4" Type="http://schemas.openxmlformats.org/officeDocument/2006/relationships/image" Target="../media/image72.svg"/><Relationship Id="rId9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4.svg"/><Relationship Id="rId4" Type="http://schemas.openxmlformats.org/officeDocument/2006/relationships/image" Target="../media/image81.svg"/><Relationship Id="rId9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7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7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86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8.png"/><Relationship Id="rId7" Type="http://schemas.openxmlformats.org/officeDocument/2006/relationships/image" Target="../media/image92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svg"/><Relationship Id="rId4" Type="http://schemas.openxmlformats.org/officeDocument/2006/relationships/image" Target="../media/image89.png"/><Relationship Id="rId9" Type="http://schemas.openxmlformats.org/officeDocument/2006/relationships/image" Target="../media/image86.sv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518A7F-CEA4-08BD-6BB2-1B16ADE3D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464F96BD-965E-7076-4D37-23D7FBD3F42E}"/>
              </a:ext>
            </a:extLst>
          </p:cNvPr>
          <p:cNvGrpSpPr/>
          <p:nvPr/>
        </p:nvGrpSpPr>
        <p:grpSpPr>
          <a:xfrm>
            <a:off x="2319992" y="-1680508"/>
            <a:ext cx="13648016" cy="13648016"/>
            <a:chOff x="0" y="0"/>
            <a:chExt cx="812800" cy="812800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94FA147-3678-7548-EBDA-9C795A8CD4F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FC2F452-D68E-EC9C-D920-04F8B2C5F5C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>
            <a:extLst>
              <a:ext uri="{FF2B5EF4-FFF2-40B4-BE49-F238E27FC236}">
                <a16:creationId xmlns:a16="http://schemas.microsoft.com/office/drawing/2014/main" id="{DDC37224-A406-6D3A-557E-EECFB97E75CF}"/>
              </a:ext>
            </a:extLst>
          </p:cNvPr>
          <p:cNvSpPr/>
          <p:nvPr/>
        </p:nvSpPr>
        <p:spPr>
          <a:xfrm>
            <a:off x="3640768" y="-164456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50A14C6-87A1-1F75-3621-A06029424D10}"/>
              </a:ext>
            </a:extLst>
          </p:cNvPr>
          <p:cNvGrpSpPr/>
          <p:nvPr/>
        </p:nvGrpSpPr>
        <p:grpSpPr>
          <a:xfrm>
            <a:off x="3367381" y="-633119"/>
            <a:ext cx="11553237" cy="11553237"/>
            <a:chOff x="0" y="0"/>
            <a:chExt cx="812800" cy="81280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BD82227-BC34-7FDE-D5B0-1648B92F1BA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3F47007C-78D0-5845-D84E-678CFAB6D53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>
            <a:extLst>
              <a:ext uri="{FF2B5EF4-FFF2-40B4-BE49-F238E27FC236}">
                <a16:creationId xmlns:a16="http://schemas.microsoft.com/office/drawing/2014/main" id="{1EE63640-21D8-F549-E119-334425E252CC}"/>
              </a:ext>
            </a:extLst>
          </p:cNvPr>
          <p:cNvSpPr txBox="1"/>
          <p:nvPr/>
        </p:nvSpPr>
        <p:spPr>
          <a:xfrm>
            <a:off x="0" y="3810230"/>
            <a:ext cx="18287999" cy="234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85"/>
              </a:lnSpc>
              <a:spcBef>
                <a:spcPct val="0"/>
              </a:spcBef>
            </a:pPr>
            <a:r>
              <a:rPr lang="en-US" sz="16000" b="1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Poppins Bold"/>
              </a:rPr>
              <a:t>S-PAT</a:t>
            </a: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2067A259-89E5-6DCD-A978-C036B075F98C}"/>
              </a:ext>
            </a:extLst>
          </p:cNvPr>
          <p:cNvSpPr txBox="1"/>
          <p:nvPr/>
        </p:nvSpPr>
        <p:spPr>
          <a:xfrm>
            <a:off x="0" y="7663298"/>
            <a:ext cx="1828800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팀장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제동균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팀원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김민주 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김정모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정은아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김은영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이송희</a:t>
            </a:r>
            <a:endParaRPr lang="ko-KR" altLang="en-US" sz="24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19A71B59-1EE0-7C04-9C0C-6B7FCDED37E9}"/>
              </a:ext>
            </a:extLst>
          </p:cNvPr>
          <p:cNvSpPr txBox="1"/>
          <p:nvPr/>
        </p:nvSpPr>
        <p:spPr>
          <a:xfrm>
            <a:off x="6570863" y="2978685"/>
            <a:ext cx="5146271" cy="484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40"/>
              </a:lnSpc>
              <a:spcBef>
                <a:spcPct val="0"/>
              </a:spcBef>
            </a:pP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생성형 </a:t>
            </a:r>
            <a:r>
              <a:rPr lang="en-US" altLang="ko-KR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</a:t>
            </a:r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기술 분류 솔루션</a:t>
            </a: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B887CDEC-E586-2DFC-288F-9A74CAE4DCF1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701165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BF5F-D577-4A3F-71BF-4676C4D06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3F920C2E-976B-F2C4-6068-3A9E56251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4852" y="4762500"/>
            <a:ext cx="762000" cy="762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D174B13F-53EF-5385-5AE8-48E61B7F9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41148" y="4762500"/>
            <a:ext cx="762000" cy="762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6B0F7FA-93C0-2A11-2712-78F4D615BB1A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8DA692-E8DA-FE25-10F0-3DE4EB6EB5AA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39AE8-7A4C-BA7A-0138-59696FD8D561}"/>
              </a:ext>
            </a:extLst>
          </p:cNvPr>
          <p:cNvSpPr txBox="1"/>
          <p:nvPr/>
        </p:nvSpPr>
        <p:spPr>
          <a:xfrm>
            <a:off x="1727208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28208-6F72-98B7-4774-D0E068A299D8}"/>
              </a:ext>
            </a:extLst>
          </p:cNvPr>
          <p:cNvSpPr txBox="1"/>
          <p:nvPr/>
        </p:nvSpPr>
        <p:spPr>
          <a:xfrm>
            <a:off x="7683504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BAE10E-B9BC-B8A3-B0BC-3CE69D664624}"/>
              </a:ext>
            </a:extLst>
          </p:cNvPr>
          <p:cNvSpPr txBox="1"/>
          <p:nvPr/>
        </p:nvSpPr>
        <p:spPr>
          <a:xfrm>
            <a:off x="13639800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3A9731-7F66-53B5-C21F-5B238C40CF74}"/>
              </a:ext>
            </a:extLst>
          </p:cNvPr>
          <p:cNvSpPr txBox="1"/>
          <p:nvPr/>
        </p:nvSpPr>
        <p:spPr>
          <a:xfrm>
            <a:off x="1760069" y="5676900"/>
            <a:ext cx="28552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DD1EA-7A8F-EAAF-002D-18CC32209E39}"/>
              </a:ext>
            </a:extLst>
          </p:cNvPr>
          <p:cNvSpPr txBox="1"/>
          <p:nvPr/>
        </p:nvSpPr>
        <p:spPr>
          <a:xfrm>
            <a:off x="7302791" y="5676900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기술분야별 특허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46402E-C00D-8129-4737-9A494D6AEE1F}"/>
              </a:ext>
            </a:extLst>
          </p:cNvPr>
          <p:cNvSpPr txBox="1"/>
          <p:nvPr/>
        </p:nvSpPr>
        <p:spPr>
          <a:xfrm>
            <a:off x="12984973" y="5676900"/>
            <a:ext cx="42306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동향 분석 및 경쟁사 비교</a:t>
            </a:r>
          </a:p>
        </p:txBody>
      </p:sp>
    </p:spTree>
    <p:extLst>
      <p:ext uri="{BB962C8B-B14F-4D97-AF65-F5344CB8AC3E}">
        <p14:creationId xmlns:p14="http://schemas.microsoft.com/office/powerpoint/2010/main" val="1734003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83E76-2FCC-22C7-F115-6B72B7D47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02766992-D570-71E0-0F30-4A2B3824C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4852" y="4762500"/>
            <a:ext cx="762000" cy="762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41421DE8-1530-2C69-DD76-31A3C942E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1148" y="4762500"/>
            <a:ext cx="762000" cy="762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CA7157D-01B6-24E8-E139-0EAE1C0148E7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68732A-AAF0-4CA6-3222-F46F0259DF4C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96CB72-41C0-CEC6-294B-DD7A0B1C68C9}"/>
              </a:ext>
            </a:extLst>
          </p:cNvPr>
          <p:cNvSpPr txBox="1"/>
          <p:nvPr/>
        </p:nvSpPr>
        <p:spPr>
          <a:xfrm>
            <a:off x="1727208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97AE41-85A0-504D-E7B9-9804B75039AC}"/>
              </a:ext>
            </a:extLst>
          </p:cNvPr>
          <p:cNvSpPr txBox="1"/>
          <p:nvPr/>
        </p:nvSpPr>
        <p:spPr>
          <a:xfrm>
            <a:off x="7683504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19857-9286-2946-435F-D8ABEDBF6F7E}"/>
              </a:ext>
            </a:extLst>
          </p:cNvPr>
          <p:cNvSpPr txBox="1"/>
          <p:nvPr/>
        </p:nvSpPr>
        <p:spPr>
          <a:xfrm>
            <a:off x="13639800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74379-6A11-1385-3E0B-B568F6DFFDBD}"/>
              </a:ext>
            </a:extLst>
          </p:cNvPr>
          <p:cNvSpPr txBox="1"/>
          <p:nvPr/>
        </p:nvSpPr>
        <p:spPr>
          <a:xfrm>
            <a:off x="1760069" y="5676900"/>
            <a:ext cx="28552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297669-6906-F2E3-14F3-1F3F26726A91}"/>
              </a:ext>
            </a:extLst>
          </p:cNvPr>
          <p:cNvSpPr txBox="1"/>
          <p:nvPr/>
        </p:nvSpPr>
        <p:spPr>
          <a:xfrm>
            <a:off x="7302791" y="5676900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기술분야별 특허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D3644C-D664-B3A9-1821-1C72AFE95404}"/>
              </a:ext>
            </a:extLst>
          </p:cNvPr>
          <p:cNvSpPr txBox="1"/>
          <p:nvPr/>
        </p:nvSpPr>
        <p:spPr>
          <a:xfrm>
            <a:off x="12984973" y="5676900"/>
            <a:ext cx="42306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동향 분석 및 경쟁사 비교</a:t>
            </a:r>
          </a:p>
        </p:txBody>
      </p:sp>
    </p:spTree>
    <p:extLst>
      <p:ext uri="{BB962C8B-B14F-4D97-AF65-F5344CB8AC3E}">
        <p14:creationId xmlns:p14="http://schemas.microsoft.com/office/powerpoint/2010/main" val="1377728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25F44-C6AA-736F-BADB-C5171C94F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BE66B97B-8659-BD67-A44E-C99AAFD4C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4852" y="4762500"/>
            <a:ext cx="762000" cy="762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4B1EEAB-F5FE-8D0A-6CDE-69068AADF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1148" y="4762500"/>
            <a:ext cx="762000" cy="762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2EBF5C1-8795-0A47-2C1A-1CD0810F87AF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E32B7-BCAA-A36E-9722-05BC62691D9E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9D8F0-0092-5E5D-A762-71F55CE0D732}"/>
              </a:ext>
            </a:extLst>
          </p:cNvPr>
          <p:cNvSpPr txBox="1"/>
          <p:nvPr/>
        </p:nvSpPr>
        <p:spPr>
          <a:xfrm>
            <a:off x="1727208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B95835-9A32-AC3E-E385-86E2C4BDD933}"/>
              </a:ext>
            </a:extLst>
          </p:cNvPr>
          <p:cNvSpPr txBox="1"/>
          <p:nvPr/>
        </p:nvSpPr>
        <p:spPr>
          <a:xfrm>
            <a:off x="7683504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2A7B3-0EF5-FD52-133E-E1D967688C6F}"/>
              </a:ext>
            </a:extLst>
          </p:cNvPr>
          <p:cNvSpPr txBox="1"/>
          <p:nvPr/>
        </p:nvSpPr>
        <p:spPr>
          <a:xfrm>
            <a:off x="13639800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28ACF-EA0F-0252-B2EA-7E270E01138E}"/>
              </a:ext>
            </a:extLst>
          </p:cNvPr>
          <p:cNvSpPr txBox="1"/>
          <p:nvPr/>
        </p:nvSpPr>
        <p:spPr>
          <a:xfrm>
            <a:off x="1760069" y="5676900"/>
            <a:ext cx="28552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5A1FF0-1E7A-FFAB-CEBE-C20B5B9F2FC7}"/>
              </a:ext>
            </a:extLst>
          </p:cNvPr>
          <p:cNvSpPr txBox="1"/>
          <p:nvPr/>
        </p:nvSpPr>
        <p:spPr>
          <a:xfrm>
            <a:off x="7302791" y="5676900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기술분야별 특허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CDF89-7C81-C8D3-41E7-00FA1D4CFD8E}"/>
              </a:ext>
            </a:extLst>
          </p:cNvPr>
          <p:cNvSpPr txBox="1"/>
          <p:nvPr/>
        </p:nvSpPr>
        <p:spPr>
          <a:xfrm>
            <a:off x="12984973" y="5676900"/>
            <a:ext cx="42306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동향 분석 및 경쟁사 비교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DF08892-3C62-65EF-B41E-C195312CDC60}"/>
              </a:ext>
            </a:extLst>
          </p:cNvPr>
          <p:cNvSpPr/>
          <p:nvPr/>
        </p:nvSpPr>
        <p:spPr>
          <a:xfrm>
            <a:off x="-571500" y="-190500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3278924-39AB-94C9-7AFD-EF899B16A7C9}"/>
              </a:ext>
            </a:extLst>
          </p:cNvPr>
          <p:cNvSpPr/>
          <p:nvPr/>
        </p:nvSpPr>
        <p:spPr>
          <a:xfrm>
            <a:off x="7040880" y="3024487"/>
            <a:ext cx="4206240" cy="4238025"/>
          </a:xfrm>
          <a:custGeom>
            <a:avLst/>
            <a:gdLst/>
            <a:ahLst/>
            <a:cxnLst/>
            <a:rect l="l" t="t" r="r" b="b"/>
            <a:pathLst>
              <a:path w="8167878" h="8229600">
                <a:moveTo>
                  <a:pt x="0" y="0"/>
                </a:moveTo>
                <a:lnTo>
                  <a:pt x="8167878" y="0"/>
                </a:lnTo>
                <a:lnTo>
                  <a:pt x="81678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58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F697A-BEA1-42ED-4691-712F84D7D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401F3C-1991-03AF-0377-4F8B6986112A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C9764F-047B-37BB-80DA-8036E52F0ECD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sp>
        <p:nvSpPr>
          <p:cNvPr id="15" name="Freeform 2">
            <a:extLst>
              <a:ext uri="{FF2B5EF4-FFF2-40B4-BE49-F238E27FC236}">
                <a16:creationId xmlns:a16="http://schemas.microsoft.com/office/drawing/2014/main" id="{F988F579-E5A8-0E23-C24B-1FCA4907A761}"/>
              </a:ext>
            </a:extLst>
          </p:cNvPr>
          <p:cNvSpPr/>
          <p:nvPr/>
        </p:nvSpPr>
        <p:spPr>
          <a:xfrm>
            <a:off x="2362200" y="1233297"/>
            <a:ext cx="13563600" cy="9053703"/>
          </a:xfrm>
          <a:custGeom>
            <a:avLst/>
            <a:gdLst/>
            <a:ahLst/>
            <a:cxnLst/>
            <a:rect l="l" t="t" r="r" b="b"/>
            <a:pathLst>
              <a:path w="12328989" h="8229600">
                <a:moveTo>
                  <a:pt x="0" y="0"/>
                </a:moveTo>
                <a:lnTo>
                  <a:pt x="12328989" y="0"/>
                </a:lnTo>
                <a:lnTo>
                  <a:pt x="123289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90BB267-B61C-ABD1-ED5C-CE715282821D}"/>
              </a:ext>
            </a:extLst>
          </p:cNvPr>
          <p:cNvSpPr/>
          <p:nvPr/>
        </p:nvSpPr>
        <p:spPr>
          <a:xfrm>
            <a:off x="-571500" y="-190500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13A29B-4D68-BB7A-9A13-D70251D15016}"/>
              </a:ext>
            </a:extLst>
          </p:cNvPr>
          <p:cNvSpPr txBox="1"/>
          <p:nvPr/>
        </p:nvSpPr>
        <p:spPr>
          <a:xfrm>
            <a:off x="0" y="4356437"/>
            <a:ext cx="1828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방대한</a:t>
            </a:r>
            <a:r>
              <a:rPr lang="ko-KR" altLang="en-US" sz="72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72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양</a:t>
            </a:r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으로 </a:t>
            </a:r>
            <a:r>
              <a:rPr lang="ko-KR" altLang="en-US" sz="600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개인 업무 과중</a:t>
            </a:r>
          </a:p>
        </p:txBody>
      </p:sp>
    </p:spTree>
    <p:extLst>
      <p:ext uri="{BB962C8B-B14F-4D97-AF65-F5344CB8AC3E}">
        <p14:creationId xmlns:p14="http://schemas.microsoft.com/office/powerpoint/2010/main" val="746812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637269-3758-C57B-B72D-413FE1BE7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AF17A9F-9A0D-C318-535D-D39EB73E78AF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7FE2C-DD6C-4FA8-3FC2-0DB73F295D52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6B3E4B-D848-099C-E4E0-1598CC2F6541}"/>
              </a:ext>
            </a:extLst>
          </p:cNvPr>
          <p:cNvSpPr/>
          <p:nvPr/>
        </p:nvSpPr>
        <p:spPr>
          <a:xfrm>
            <a:off x="-571500" y="-190500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D0445C-59B4-6A6B-0E48-3440A78F6B22}"/>
              </a:ext>
            </a:extLst>
          </p:cNvPr>
          <p:cNvSpPr txBox="1"/>
          <p:nvPr/>
        </p:nvSpPr>
        <p:spPr>
          <a:xfrm>
            <a:off x="0" y="4356437"/>
            <a:ext cx="18287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융합 기술 증가</a:t>
            </a:r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 분류 난이도</a:t>
            </a:r>
            <a:r>
              <a:rPr lang="ko-KR" altLang="en-US" sz="6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600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상승</a:t>
            </a:r>
            <a:endParaRPr lang="ko-KR" altLang="en-US" sz="6000" dirty="0">
              <a:solidFill>
                <a:srgbClr val="F7CE4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388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E4A93-D99C-16DB-8BD7-17FD83C41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61F8FE0-31BD-A116-3427-922529A87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81" y="4838700"/>
            <a:ext cx="6190238" cy="6190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D56A9C-A081-161A-FCEB-74DE1CD9D197}"/>
              </a:ext>
            </a:extLst>
          </p:cNvPr>
          <p:cNvSpPr txBox="1"/>
          <p:nvPr/>
        </p:nvSpPr>
        <p:spPr>
          <a:xfrm>
            <a:off x="0" y="294640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 </a:t>
            </a:r>
            <a:r>
              <a:rPr lang="en-US" altLang="ko-KR" sz="96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1000</a:t>
            </a:r>
            <a:r>
              <a:rPr lang="ko-KR" altLang="en-US" sz="96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건</a:t>
            </a:r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기준</a:t>
            </a:r>
            <a:r>
              <a:rPr lang="ko-KR" altLang="en-US" sz="6000" spc="-15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</a:t>
            </a:r>
            <a:r>
              <a:rPr lang="en-US" altLang="ko-KR" sz="96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</a:t>
            </a:r>
            <a:r>
              <a:rPr lang="ko-KR" altLang="en-US" sz="96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2E45A4C-7E3E-67AD-11E8-A82257BA1494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E8E3CF-F7BC-6087-8317-F4ADE1E12CF9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787244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A32F3-9585-4CD2-B2DD-0D9036426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E0DD39E-0920-6B54-1E15-981FC061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81" y="4838700"/>
            <a:ext cx="6190238" cy="6190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2092B4-DD16-1B8B-0996-AADB087E3D4F}"/>
              </a:ext>
            </a:extLst>
          </p:cNvPr>
          <p:cNvSpPr txBox="1"/>
          <p:nvPr/>
        </p:nvSpPr>
        <p:spPr>
          <a:xfrm>
            <a:off x="0" y="2946400"/>
            <a:ext cx="18288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 </a:t>
            </a:r>
            <a:r>
              <a:rPr lang="en-US" altLang="ko-KR" sz="9600" spc="-150" dirty="0">
                <a:solidFill>
                  <a:srgbClr val="3A6AD6">
                    <a:alpha val="5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1000</a:t>
            </a:r>
            <a:r>
              <a:rPr lang="ko-KR" altLang="en-US" sz="9600" spc="-150" dirty="0">
                <a:solidFill>
                  <a:srgbClr val="3A6AD6">
                    <a:alpha val="5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건</a:t>
            </a:r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기준</a:t>
            </a:r>
            <a:r>
              <a:rPr lang="ko-KR" altLang="en-US" sz="6000" spc="-150" dirty="0">
                <a:solidFill>
                  <a:schemeClr val="tx1">
                    <a:alpha val="50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</a:t>
            </a:r>
            <a:r>
              <a:rPr lang="en-US" altLang="ko-KR" sz="9600" spc="-150" dirty="0">
                <a:solidFill>
                  <a:srgbClr val="3A6AD6">
                    <a:alpha val="5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</a:t>
            </a:r>
            <a:r>
              <a:rPr lang="ko-KR" altLang="en-US" sz="9600" spc="-150" dirty="0">
                <a:solidFill>
                  <a:srgbClr val="3A6AD6">
                    <a:alpha val="50000"/>
                  </a:srgb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명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533B1D9-4B3E-E933-D668-8F76051A2DDF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4C0E1-BDAA-DDD0-E510-E616293E01B5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9A13551-80C2-438A-99B4-14E8EDD75A94}"/>
              </a:ext>
            </a:extLst>
          </p:cNvPr>
          <p:cNvSpPr/>
          <p:nvPr/>
        </p:nvSpPr>
        <p:spPr>
          <a:xfrm>
            <a:off x="-571500" y="-419100"/>
            <a:ext cx="19431000" cy="11125200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D8621-D02A-E889-A849-4BD6C2B902C3}"/>
              </a:ext>
            </a:extLst>
          </p:cNvPr>
          <p:cNvSpPr txBox="1"/>
          <p:nvPr/>
        </p:nvSpPr>
        <p:spPr>
          <a:xfrm>
            <a:off x="0" y="2839564"/>
            <a:ext cx="18288000" cy="1541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8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보통</a:t>
            </a:r>
            <a:r>
              <a:rPr lang="ko-KR" altLang="en-US" sz="8000" spc="-15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8000" spc="-15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 ~ 3</a:t>
            </a:r>
            <a:r>
              <a:rPr lang="ko-KR" altLang="en-US" sz="8000" spc="-15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</a:t>
            </a:r>
            <a:r>
              <a:rPr lang="ko-KR" altLang="en-US" sz="8000" spc="-150" dirty="0">
                <a:solidFill>
                  <a:srgbClr val="FFC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8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소요</a:t>
            </a:r>
            <a:endParaRPr lang="en-US" altLang="ko-KR" sz="8000" spc="-1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D0968E-32AF-AEBA-03F2-83D3C6034F1C}"/>
              </a:ext>
            </a:extLst>
          </p:cNvPr>
          <p:cNvSpPr txBox="1"/>
          <p:nvPr/>
        </p:nvSpPr>
        <p:spPr>
          <a:xfrm>
            <a:off x="0" y="4838700"/>
            <a:ext cx="18288000" cy="1541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8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일관성</a:t>
            </a:r>
            <a:r>
              <a:rPr lang="ko-KR" altLang="en-US" sz="8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8000" dirty="0">
                <a:solidFill>
                  <a:srgbClr val="EE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저하</a:t>
            </a:r>
            <a:endParaRPr lang="en-US" altLang="ko-KR" sz="8000" dirty="0">
              <a:solidFill>
                <a:srgbClr val="EE000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494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2EDCE-5C3B-DCB9-4C6F-618D9154C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3D6E256-1320-90CB-A09D-C37737EA7812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485FF3-40E2-2F82-C13A-D2B9451242E5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B782EC-FC0B-0685-8C96-04E55A9CDC01}"/>
              </a:ext>
            </a:extLst>
          </p:cNvPr>
          <p:cNvSpPr txBox="1"/>
          <p:nvPr/>
        </p:nvSpPr>
        <p:spPr>
          <a:xfrm>
            <a:off x="7257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</a:t>
            </a:r>
            <a:r>
              <a:rPr lang="ko-KR" altLang="en-US" sz="8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</a:t>
            </a:r>
            <a:r>
              <a:rPr lang="en-US" altLang="ko-KR" sz="8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8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대신한다면</a:t>
            </a:r>
            <a:r>
              <a:rPr lang="en-US" altLang="ko-KR" sz="80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  <a:endParaRPr lang="ko-KR" altLang="en-US" sz="8000" dirty="0"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942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190134-69CA-682C-AAF0-C0D00200D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CBF98AE-7214-4770-1C34-0571FD70905E}"/>
              </a:ext>
            </a:extLst>
          </p:cNvPr>
          <p:cNvSpPr/>
          <p:nvPr/>
        </p:nvSpPr>
        <p:spPr>
          <a:xfrm>
            <a:off x="-571500" y="-419100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B0C2B8-3301-043D-74E2-2B6E942A8ED8}"/>
              </a:ext>
            </a:extLst>
          </p:cNvPr>
          <p:cNvSpPr txBox="1"/>
          <p:nvPr/>
        </p:nvSpPr>
        <p:spPr>
          <a:xfrm>
            <a:off x="1" y="5633139"/>
            <a:ext cx="1828799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6000" spc="-150" dirty="0">
                <a:solidFill>
                  <a:srgbClr val="A5D8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S</a:t>
            </a:r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amsung</a:t>
            </a:r>
            <a:r>
              <a:rPr lang="en-US" altLang="ko-KR" sz="6000" spc="-15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 </a:t>
            </a:r>
            <a:r>
              <a:rPr lang="en-US" altLang="ko-KR" sz="6000" spc="-150" dirty="0">
                <a:solidFill>
                  <a:srgbClr val="A5D8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P</a:t>
            </a:r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atent</a:t>
            </a:r>
            <a:r>
              <a:rPr lang="en-US" altLang="ko-KR" sz="6000" spc="-15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 </a:t>
            </a:r>
            <a:r>
              <a:rPr lang="en-US" altLang="ko-KR" sz="6000" spc="-150" dirty="0">
                <a:solidFill>
                  <a:srgbClr val="A5D8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A</a:t>
            </a:r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</a:t>
            </a:r>
            <a:r>
              <a:rPr lang="en-US" altLang="ko-KR" sz="6000" spc="-15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 </a:t>
            </a:r>
            <a:r>
              <a:rPr lang="en-US" altLang="ko-KR" sz="6000" spc="-150" dirty="0">
                <a:solidFill>
                  <a:srgbClr val="A5D8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T</a:t>
            </a:r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echnology</a:t>
            </a:r>
            <a:endParaRPr lang="ko-KR" altLang="ko-KR" sz="6000" b="0" i="0" u="none" strike="noStrike" spc="-150" dirty="0">
              <a:solidFill>
                <a:schemeClr val="bg1">
                  <a:lumMod val="8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284F4-1512-5851-F9A7-C11AB0DDAF3A}"/>
              </a:ext>
            </a:extLst>
          </p:cNvPr>
          <p:cNvSpPr txBox="1"/>
          <p:nvPr/>
        </p:nvSpPr>
        <p:spPr>
          <a:xfrm>
            <a:off x="838200" y="3689256"/>
            <a:ext cx="11592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spc="-150" dirty="0">
                <a:solidFill>
                  <a:srgbClr val="A5D8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ABEB48-D1B0-7DE0-6450-F851FA7BA41C}"/>
              </a:ext>
            </a:extLst>
          </p:cNvPr>
          <p:cNvSpPr txBox="1"/>
          <p:nvPr/>
        </p:nvSpPr>
        <p:spPr>
          <a:xfrm>
            <a:off x="5818567" y="3672016"/>
            <a:ext cx="116249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dirty="0">
                <a:solidFill>
                  <a:srgbClr val="A5D8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8AB059-E3F5-903D-6340-05E96CCA0B44}"/>
              </a:ext>
            </a:extLst>
          </p:cNvPr>
          <p:cNvSpPr txBox="1"/>
          <p:nvPr/>
        </p:nvSpPr>
        <p:spPr>
          <a:xfrm>
            <a:off x="9531626" y="3694147"/>
            <a:ext cx="13644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dirty="0">
                <a:solidFill>
                  <a:srgbClr val="A5D8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7ECAA-1167-AD0B-2F49-839BA19C5045}"/>
              </a:ext>
            </a:extLst>
          </p:cNvPr>
          <p:cNvSpPr txBox="1"/>
          <p:nvPr/>
        </p:nvSpPr>
        <p:spPr>
          <a:xfrm>
            <a:off x="11430000" y="3683094"/>
            <a:ext cx="12073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dirty="0">
                <a:solidFill>
                  <a:srgbClr val="A5D8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2C6DF1-4026-0016-303C-362C2392ADC2}"/>
              </a:ext>
            </a:extLst>
          </p:cNvPr>
          <p:cNvSpPr txBox="1"/>
          <p:nvPr/>
        </p:nvSpPr>
        <p:spPr>
          <a:xfrm>
            <a:off x="1804493" y="4180495"/>
            <a:ext cx="37914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pc="-150" dirty="0" err="1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amsung</a:t>
            </a:r>
            <a:endParaRPr lang="ko-KR" altLang="en-US" sz="8000" spc="-150" dirty="0">
              <a:solidFill>
                <a:schemeClr val="bg1">
                  <a:lumMod val="8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EBD0EA-C822-63E3-32B9-93F8EFC6E436}"/>
              </a:ext>
            </a:extLst>
          </p:cNvPr>
          <p:cNvSpPr txBox="1"/>
          <p:nvPr/>
        </p:nvSpPr>
        <p:spPr>
          <a:xfrm>
            <a:off x="6851665" y="4176258"/>
            <a:ext cx="25250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pc="-150" dirty="0" err="1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atent</a:t>
            </a:r>
            <a:endParaRPr lang="ko-KR" altLang="en-US" sz="8000" spc="-150" dirty="0">
              <a:solidFill>
                <a:schemeClr val="bg1">
                  <a:lumMod val="8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74BBF-03D9-D9FE-2C88-143C9ED073BB}"/>
              </a:ext>
            </a:extLst>
          </p:cNvPr>
          <p:cNvSpPr txBox="1"/>
          <p:nvPr/>
        </p:nvSpPr>
        <p:spPr>
          <a:xfrm>
            <a:off x="12496800" y="4182318"/>
            <a:ext cx="489268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spc="-150" dirty="0" err="1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echnology</a:t>
            </a:r>
            <a:endParaRPr lang="ko-KR" altLang="en-US" sz="8000" spc="-150" dirty="0">
              <a:solidFill>
                <a:schemeClr val="bg1">
                  <a:lumMod val="8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9A46C5-9860-9EEE-FAF9-D6FAD76D7161}"/>
              </a:ext>
            </a:extLst>
          </p:cNvPr>
          <p:cNvSpPr txBox="1"/>
          <p:nvPr/>
        </p:nvSpPr>
        <p:spPr>
          <a:xfrm>
            <a:off x="10695084" y="3689256"/>
            <a:ext cx="5517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I</a:t>
            </a:r>
            <a:endParaRPr lang="ko-KR" altLang="en-US" sz="12000" spc="-150" dirty="0">
              <a:solidFill>
                <a:schemeClr val="bg1">
                  <a:lumMod val="8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9" name="TextBox 38">
            <a:extLst>
              <a:ext uri="{FF2B5EF4-FFF2-40B4-BE49-F238E27FC236}">
                <a16:creationId xmlns:a16="http://schemas.microsoft.com/office/drawing/2014/main" id="{01A9E062-75BA-0F5A-25A8-CC7C8F096201}"/>
              </a:ext>
            </a:extLst>
          </p:cNvPr>
          <p:cNvSpPr txBox="1"/>
          <p:nvPr/>
        </p:nvSpPr>
        <p:spPr>
          <a:xfrm>
            <a:off x="7514963" y="3544801"/>
            <a:ext cx="879327" cy="2066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85"/>
              </a:lnSpc>
              <a:spcBef>
                <a:spcPct val="0"/>
              </a:spcBef>
            </a:pPr>
            <a:r>
              <a:rPr lang="en-US" sz="12000" b="1" spc="-150" dirty="0">
                <a:solidFill>
                  <a:srgbClr val="A5D8FF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Poppins Bold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98388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889E-6 2.22222E-6 L 0.30998 -0.00463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-2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9444E-6 -2.46914E-7 L 0.13342 -2.46914E-7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01268 -7.40741E-7 " pathEditMode="relative" rAng="0" ptsTypes="AA">
                                      <p:cBhvr>
                                        <p:cTn id="2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4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93827E-7 L -0.04966 -4.93827E-7 " pathEditMode="relative" rAng="0" ptsTypes="AA">
                                      <p:cBhvr>
                                        <p:cTn id="2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A7BA5-AABF-C126-5AB5-A249DEBE7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B8C579-E30B-E917-0CB4-A87ED293AD25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02  </a:t>
            </a:r>
            <a:r>
              <a:rPr lang="ko-KR" altLang="en-US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소개 영상</a:t>
            </a:r>
          </a:p>
        </p:txBody>
      </p:sp>
    </p:spTree>
    <p:extLst>
      <p:ext uri="{BB962C8B-B14F-4D97-AF65-F5344CB8AC3E}">
        <p14:creationId xmlns:p14="http://schemas.microsoft.com/office/powerpoint/2010/main" val="2133244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34B66-FDB6-9E9D-3164-C6115F5C6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12B0E6F5-EB7C-29D0-3B9C-BADCEBCB23CE}"/>
              </a:ext>
            </a:extLst>
          </p:cNvPr>
          <p:cNvGrpSpPr/>
          <p:nvPr/>
        </p:nvGrpSpPr>
        <p:grpSpPr>
          <a:xfrm>
            <a:off x="2702224" y="-7200900"/>
            <a:ext cx="12883553" cy="12883553"/>
            <a:chOff x="0" y="0"/>
            <a:chExt cx="812800" cy="812800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1B0F35C-58D3-2676-EED0-E9F12EEF6E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EB3382B9-08B1-F2D3-C165-356426FD161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>
            <a:extLst>
              <a:ext uri="{FF2B5EF4-FFF2-40B4-BE49-F238E27FC236}">
                <a16:creationId xmlns:a16="http://schemas.microsoft.com/office/drawing/2014/main" id="{70453766-6E64-56F8-213C-F2705CEE1DD4}"/>
              </a:ext>
            </a:extLst>
          </p:cNvPr>
          <p:cNvSpPr/>
          <p:nvPr/>
        </p:nvSpPr>
        <p:spPr>
          <a:xfrm>
            <a:off x="3949019" y="-5906038"/>
            <a:ext cx="11069128" cy="11055291"/>
          </a:xfrm>
          <a:custGeom>
            <a:avLst/>
            <a:gdLst/>
            <a:ahLst/>
            <a:cxnLst/>
            <a:rect l="l" t="t" r="r" b="b"/>
            <a:pathLst>
              <a:path w="11069128" h="11055291">
                <a:moveTo>
                  <a:pt x="0" y="0"/>
                </a:moveTo>
                <a:lnTo>
                  <a:pt x="11069128" y="0"/>
                </a:lnTo>
                <a:lnTo>
                  <a:pt x="11069128" y="11055291"/>
                </a:lnTo>
                <a:lnTo>
                  <a:pt x="0" y="110552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3581CBC3-5A88-6C9E-AE88-5083EA71504F}"/>
              </a:ext>
            </a:extLst>
          </p:cNvPr>
          <p:cNvGrpSpPr/>
          <p:nvPr/>
        </p:nvGrpSpPr>
        <p:grpSpPr>
          <a:xfrm>
            <a:off x="3690946" y="-6212178"/>
            <a:ext cx="10906108" cy="10906108"/>
            <a:chOff x="0" y="0"/>
            <a:chExt cx="812800" cy="812800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85AF492-9277-51D1-DE5C-D42B0AB2FD0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5" name="TextBox 15">
              <a:extLst>
                <a:ext uri="{FF2B5EF4-FFF2-40B4-BE49-F238E27FC236}">
                  <a16:creationId xmlns:a16="http://schemas.microsoft.com/office/drawing/2014/main" id="{28E8640A-BCF7-9111-DFC2-8017BBBE76F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65">
            <a:extLst>
              <a:ext uri="{FF2B5EF4-FFF2-40B4-BE49-F238E27FC236}">
                <a16:creationId xmlns:a16="http://schemas.microsoft.com/office/drawing/2014/main" id="{784D5BDC-5C23-E296-2D23-1AABD494E18D}"/>
              </a:ext>
            </a:extLst>
          </p:cNvPr>
          <p:cNvSpPr txBox="1"/>
          <p:nvPr/>
        </p:nvSpPr>
        <p:spPr>
          <a:xfrm>
            <a:off x="0" y="2019300"/>
            <a:ext cx="18288000" cy="8644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</a:pPr>
            <a:r>
              <a:rPr lang="en-US" sz="8000" b="1" dirty="0">
                <a:solidFill>
                  <a:srgbClr val="1F202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  <a:sym typeface="Poppins Bold"/>
              </a:rPr>
              <a:t>Contents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8B6584F-4108-5890-CAFD-5F2297376114}"/>
              </a:ext>
            </a:extLst>
          </p:cNvPr>
          <p:cNvGrpSpPr/>
          <p:nvPr/>
        </p:nvGrpSpPr>
        <p:grpSpPr>
          <a:xfrm>
            <a:off x="2926308" y="7039775"/>
            <a:ext cx="12435384" cy="2164411"/>
            <a:chOff x="3252141" y="7039775"/>
            <a:chExt cx="12435384" cy="216441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BFD356C-92EF-CD9F-9F47-C9315EEA35F6}"/>
                </a:ext>
              </a:extLst>
            </p:cNvPr>
            <p:cNvSpPr txBox="1"/>
            <p:nvPr/>
          </p:nvSpPr>
          <p:spPr>
            <a:xfrm>
              <a:off x="3252141" y="7039775"/>
              <a:ext cx="187904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A6AD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01   </a:t>
              </a:r>
              <a:r>
                <a:rPr lang="ko-KR" altLang="en-US" sz="4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개요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61574D-01A3-1155-A9DB-40F7CC847EA5}"/>
                </a:ext>
              </a:extLst>
            </p:cNvPr>
            <p:cNvSpPr txBox="1"/>
            <p:nvPr/>
          </p:nvSpPr>
          <p:spPr>
            <a:xfrm>
              <a:off x="3255513" y="8496300"/>
              <a:ext cx="19768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A6AD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04   </a:t>
              </a:r>
              <a:r>
                <a:rPr lang="ko-KR" altLang="en-US" sz="4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시연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2B0707F-2CBE-FCC5-D3C9-B2995359BC27}"/>
                </a:ext>
              </a:extLst>
            </p:cNvPr>
            <p:cNvSpPr txBox="1"/>
            <p:nvPr/>
          </p:nvSpPr>
          <p:spPr>
            <a:xfrm>
              <a:off x="7284780" y="7039775"/>
              <a:ext cx="29033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A6AD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02   </a:t>
              </a:r>
              <a:r>
                <a:rPr lang="ko-KR" altLang="en-US" sz="4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소개 영상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ED766E-F079-FADF-454A-9B058FFE29AE}"/>
                </a:ext>
              </a:extLst>
            </p:cNvPr>
            <p:cNvSpPr txBox="1"/>
            <p:nvPr/>
          </p:nvSpPr>
          <p:spPr>
            <a:xfrm>
              <a:off x="7330548" y="8496300"/>
              <a:ext cx="29129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A6AD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05   </a:t>
              </a:r>
              <a:r>
                <a:rPr lang="ko-KR" altLang="en-US" sz="4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기술 소개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E1FC88-7CC8-8CA9-40AB-23384EFF825C}"/>
                </a:ext>
              </a:extLst>
            </p:cNvPr>
            <p:cNvSpPr txBox="1"/>
            <p:nvPr/>
          </p:nvSpPr>
          <p:spPr>
            <a:xfrm>
              <a:off x="12341737" y="7039775"/>
              <a:ext cx="291778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A6AD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03   </a:t>
              </a:r>
              <a:r>
                <a:rPr lang="ko-KR" altLang="en-US" sz="4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기능 소개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A29701-586F-101E-8114-EC373D93C8DE}"/>
                </a:ext>
              </a:extLst>
            </p:cNvPr>
            <p:cNvSpPr txBox="1"/>
            <p:nvPr/>
          </p:nvSpPr>
          <p:spPr>
            <a:xfrm>
              <a:off x="12341737" y="8496300"/>
              <a:ext cx="334578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spc="-150" dirty="0">
                  <a:solidFill>
                    <a:srgbClr val="3A6AD6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06   </a:t>
              </a:r>
              <a:r>
                <a:rPr lang="ko-KR" altLang="en-US" sz="40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향후 발전성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464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9355D4-C316-499F-C670-22352546D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D28D73-C5D6-18D5-6A36-201907AA6C24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03  </a:t>
            </a:r>
            <a:r>
              <a:rPr lang="ko-KR" altLang="en-US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706538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575CA-B5C6-B297-03B3-76A7E936F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4ADC94A-6217-1761-0D0D-BE0CAF883154}"/>
              </a:ext>
            </a:extLst>
          </p:cNvPr>
          <p:cNvSpPr txBox="1"/>
          <p:nvPr/>
        </p:nvSpPr>
        <p:spPr>
          <a:xfrm>
            <a:off x="21771" y="5093786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생성형 </a:t>
            </a:r>
            <a:r>
              <a:rPr lang="en-US" altLang="ko-KR" sz="5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AI </a:t>
            </a:r>
            <a:r>
              <a:rPr lang="ko-KR" altLang="en-US" sz="5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</a:t>
            </a:r>
            <a:r>
              <a:rPr lang="ko-KR" altLang="en-US" sz="5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특허 </a:t>
            </a:r>
            <a:r>
              <a:rPr lang="ko-KR" altLang="en-US" sz="5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문서</a:t>
            </a:r>
            <a:r>
              <a:rPr lang="ko-KR" altLang="en-US" sz="5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자동 분석 및 분류 </a:t>
            </a:r>
            <a:r>
              <a:rPr lang="ko-KR" altLang="en-US" sz="5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3C9FB-42C3-5997-6ACC-16C0FF46F6EF}"/>
              </a:ext>
            </a:extLst>
          </p:cNvPr>
          <p:cNvSpPr txBox="1"/>
          <p:nvPr/>
        </p:nvSpPr>
        <p:spPr>
          <a:xfrm>
            <a:off x="1" y="3770347"/>
            <a:ext cx="1828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S-PAT</a:t>
            </a:r>
            <a:endParaRPr lang="ko-KR" altLang="en-US" sz="8000" dirty="0">
              <a:solidFill>
                <a:srgbClr val="3A6AD6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6425909-DDA9-EDEF-7C69-68A7DF1E8B3F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786EA0-7A85-862E-35E9-F2820B85EDB6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335910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056DB-DD18-56D7-8085-A01C0F926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50C7C8-509C-8EAA-68AE-0FAAB45AD0FB}"/>
              </a:ext>
            </a:extLst>
          </p:cNvPr>
          <p:cNvSpPr txBox="1"/>
          <p:nvPr/>
        </p:nvSpPr>
        <p:spPr>
          <a:xfrm>
            <a:off x="10231273" y="3432281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  </a:t>
            </a:r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체계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F85EB-22D3-2489-EB39-9516A48542F9}"/>
              </a:ext>
            </a:extLst>
          </p:cNvPr>
          <p:cNvSpPr txBox="1"/>
          <p:nvPr/>
        </p:nvSpPr>
        <p:spPr>
          <a:xfrm>
            <a:off x="10231273" y="5724635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 </a:t>
            </a:r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A8331-20EA-6A2A-6C96-BF8677636BF6}"/>
              </a:ext>
            </a:extLst>
          </p:cNvPr>
          <p:cNvSpPr txBox="1"/>
          <p:nvPr/>
        </p:nvSpPr>
        <p:spPr>
          <a:xfrm>
            <a:off x="10231273" y="8016988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 </a:t>
            </a:r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전문가 대시보드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31250E58-B116-AE7F-3B4E-F1B8ABE7B29E}"/>
              </a:ext>
            </a:extLst>
          </p:cNvPr>
          <p:cNvGrpSpPr/>
          <p:nvPr/>
        </p:nvGrpSpPr>
        <p:grpSpPr>
          <a:xfrm>
            <a:off x="-3657600" y="-5204625"/>
            <a:ext cx="13240663" cy="13240663"/>
            <a:chOff x="0" y="0"/>
            <a:chExt cx="812800" cy="81280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4551CEFB-3EA5-B246-0614-B12CBAC609A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F657B424-48EE-C624-403F-BE219DE17C4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5">
            <a:extLst>
              <a:ext uri="{FF2B5EF4-FFF2-40B4-BE49-F238E27FC236}">
                <a16:creationId xmlns:a16="http://schemas.microsoft.com/office/drawing/2014/main" id="{43DB7594-00FE-4208-512B-7DC93CB1DB45}"/>
              </a:ext>
            </a:extLst>
          </p:cNvPr>
          <p:cNvSpPr/>
          <p:nvPr/>
        </p:nvSpPr>
        <p:spPr>
          <a:xfrm>
            <a:off x="-2376246" y="-3733823"/>
            <a:ext cx="11375945" cy="11361725"/>
          </a:xfrm>
          <a:custGeom>
            <a:avLst/>
            <a:gdLst/>
            <a:ahLst/>
            <a:cxnLst/>
            <a:rect l="l" t="t" r="r" b="b"/>
            <a:pathLst>
              <a:path w="11375945" h="11361725">
                <a:moveTo>
                  <a:pt x="0" y="0"/>
                </a:moveTo>
                <a:lnTo>
                  <a:pt x="11375946" y="0"/>
                </a:lnTo>
                <a:lnTo>
                  <a:pt x="11375946" y="11361725"/>
                </a:lnTo>
                <a:lnTo>
                  <a:pt x="0" y="11361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A438E4F3-95A9-B2A3-C00C-F3C270D55C30}"/>
              </a:ext>
            </a:extLst>
          </p:cNvPr>
          <p:cNvGrpSpPr/>
          <p:nvPr/>
        </p:nvGrpSpPr>
        <p:grpSpPr>
          <a:xfrm>
            <a:off x="-2590800" y="-4209613"/>
            <a:ext cx="11208407" cy="11208407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213A6EE-F2BA-5877-294F-F4D75E174B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4BC1DF9E-513D-06C6-D189-C57BA692B11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50">
            <a:extLst>
              <a:ext uri="{FF2B5EF4-FFF2-40B4-BE49-F238E27FC236}">
                <a16:creationId xmlns:a16="http://schemas.microsoft.com/office/drawing/2014/main" id="{6E9F90A1-3E06-F17E-5543-94121EA99D7F}"/>
              </a:ext>
            </a:extLst>
          </p:cNvPr>
          <p:cNvSpPr txBox="1"/>
          <p:nvPr/>
        </p:nvSpPr>
        <p:spPr>
          <a:xfrm>
            <a:off x="4872780" y="7488426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709964-F719-1658-13F8-E370928F169E}"/>
              </a:ext>
            </a:extLst>
          </p:cNvPr>
          <p:cNvSpPr txBox="1"/>
          <p:nvPr/>
        </p:nvSpPr>
        <p:spPr>
          <a:xfrm>
            <a:off x="2020992" y="1638300"/>
            <a:ext cx="472440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8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S-PAT</a:t>
            </a:r>
          </a:p>
          <a:p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핵심기능</a:t>
            </a:r>
          </a:p>
        </p:txBody>
      </p:sp>
    </p:spTree>
    <p:extLst>
      <p:ext uri="{BB962C8B-B14F-4D97-AF65-F5344CB8AC3E}">
        <p14:creationId xmlns:p14="http://schemas.microsoft.com/office/powerpoint/2010/main" val="997963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5C363-14A8-CE75-EE3C-90530D429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46F346-4958-74C2-6804-81B338289250}"/>
              </a:ext>
            </a:extLst>
          </p:cNvPr>
          <p:cNvSpPr txBox="1"/>
          <p:nvPr/>
        </p:nvSpPr>
        <p:spPr>
          <a:xfrm>
            <a:off x="10231273" y="3432281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</a:t>
            </a:r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</a:t>
            </a:r>
            <a:r>
              <a:rPr lang="ko-KR" altLang="en-US" sz="6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 체계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93B830-20BA-2570-1E44-89C2BB8A246A}"/>
              </a:ext>
            </a:extLst>
          </p:cNvPr>
          <p:cNvSpPr txBox="1"/>
          <p:nvPr/>
        </p:nvSpPr>
        <p:spPr>
          <a:xfrm>
            <a:off x="10231273" y="5724635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 </a:t>
            </a:r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A7E4A-1ECB-3DBC-C7A1-B2759843407A}"/>
              </a:ext>
            </a:extLst>
          </p:cNvPr>
          <p:cNvSpPr txBox="1"/>
          <p:nvPr/>
        </p:nvSpPr>
        <p:spPr>
          <a:xfrm>
            <a:off x="10231273" y="8016988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 </a:t>
            </a:r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전문가 대시보드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DD5240AB-791F-0751-FF02-63FD2DB29857}"/>
              </a:ext>
            </a:extLst>
          </p:cNvPr>
          <p:cNvGrpSpPr/>
          <p:nvPr/>
        </p:nvGrpSpPr>
        <p:grpSpPr>
          <a:xfrm>
            <a:off x="-3657600" y="-5204625"/>
            <a:ext cx="13240663" cy="13240663"/>
            <a:chOff x="0" y="0"/>
            <a:chExt cx="812800" cy="812800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D9AEC97C-0220-BA67-4496-6F92E42230B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B1DBB1D3-07CB-B52C-702C-8B888EA25E7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5">
            <a:extLst>
              <a:ext uri="{FF2B5EF4-FFF2-40B4-BE49-F238E27FC236}">
                <a16:creationId xmlns:a16="http://schemas.microsoft.com/office/drawing/2014/main" id="{135A43EA-EA81-1BE2-AAEB-ADA3C27FD13B}"/>
              </a:ext>
            </a:extLst>
          </p:cNvPr>
          <p:cNvSpPr/>
          <p:nvPr/>
        </p:nvSpPr>
        <p:spPr>
          <a:xfrm>
            <a:off x="-2376246" y="-3733823"/>
            <a:ext cx="11375945" cy="11361725"/>
          </a:xfrm>
          <a:custGeom>
            <a:avLst/>
            <a:gdLst/>
            <a:ahLst/>
            <a:cxnLst/>
            <a:rect l="l" t="t" r="r" b="b"/>
            <a:pathLst>
              <a:path w="11375945" h="11361725">
                <a:moveTo>
                  <a:pt x="0" y="0"/>
                </a:moveTo>
                <a:lnTo>
                  <a:pt x="11375946" y="0"/>
                </a:lnTo>
                <a:lnTo>
                  <a:pt x="11375946" y="11361725"/>
                </a:lnTo>
                <a:lnTo>
                  <a:pt x="0" y="11361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6">
            <a:extLst>
              <a:ext uri="{FF2B5EF4-FFF2-40B4-BE49-F238E27FC236}">
                <a16:creationId xmlns:a16="http://schemas.microsoft.com/office/drawing/2014/main" id="{1931CAC9-3B27-63F2-1694-D4E4FC0AE999}"/>
              </a:ext>
            </a:extLst>
          </p:cNvPr>
          <p:cNvGrpSpPr/>
          <p:nvPr/>
        </p:nvGrpSpPr>
        <p:grpSpPr>
          <a:xfrm>
            <a:off x="-2590800" y="-4209613"/>
            <a:ext cx="11208407" cy="11208407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3B434FA9-A98C-C150-3E12-12DB5F2BEB9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BFA43090-5173-BA35-F44E-3AA883203D7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50">
            <a:extLst>
              <a:ext uri="{FF2B5EF4-FFF2-40B4-BE49-F238E27FC236}">
                <a16:creationId xmlns:a16="http://schemas.microsoft.com/office/drawing/2014/main" id="{21B96FB0-190B-1A47-B0C5-B25D5C9591E5}"/>
              </a:ext>
            </a:extLst>
          </p:cNvPr>
          <p:cNvSpPr txBox="1"/>
          <p:nvPr/>
        </p:nvSpPr>
        <p:spPr>
          <a:xfrm>
            <a:off x="4872780" y="7488426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3CC16C-3F29-1E8B-AF4C-144E02062347}"/>
              </a:ext>
            </a:extLst>
          </p:cNvPr>
          <p:cNvSpPr txBox="1"/>
          <p:nvPr/>
        </p:nvSpPr>
        <p:spPr>
          <a:xfrm>
            <a:off x="2020992" y="1638300"/>
            <a:ext cx="472440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8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S-PAT</a:t>
            </a:r>
          </a:p>
          <a:p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핵심기능</a:t>
            </a:r>
          </a:p>
        </p:txBody>
      </p:sp>
    </p:spTree>
    <p:extLst>
      <p:ext uri="{BB962C8B-B14F-4D97-AF65-F5344CB8AC3E}">
        <p14:creationId xmlns:p14="http://schemas.microsoft.com/office/powerpoint/2010/main" val="2783656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5139E-F13B-B856-696F-2E577C36BB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CD4F8787-3172-6DEC-D3F6-9F6363EE31EF}"/>
              </a:ext>
            </a:extLst>
          </p:cNvPr>
          <p:cNvSpPr txBox="1"/>
          <p:nvPr/>
        </p:nvSpPr>
        <p:spPr>
          <a:xfrm>
            <a:off x="7580258" y="7658100"/>
            <a:ext cx="3127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 체계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144B61C-FA7D-A643-8AF2-14531A537C82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DA652-20C3-F54F-6D8C-A5C0D9B01906}"/>
              </a:ext>
            </a:extLst>
          </p:cNvPr>
          <p:cNvSpPr txBox="1"/>
          <p:nvPr/>
        </p:nvSpPr>
        <p:spPr>
          <a:xfrm>
            <a:off x="15849600" y="61824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체계 생성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5BAF835F-7A27-E7C0-20C0-5AFD25EC59E2}"/>
              </a:ext>
            </a:extLst>
          </p:cNvPr>
          <p:cNvSpPr/>
          <p:nvPr/>
        </p:nvSpPr>
        <p:spPr>
          <a:xfrm>
            <a:off x="7006319" y="2592622"/>
            <a:ext cx="4275361" cy="4275361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3EE00A0-632E-97D1-7D91-464A471958EE}"/>
              </a:ext>
            </a:extLst>
          </p:cNvPr>
          <p:cNvSpPr/>
          <p:nvPr/>
        </p:nvSpPr>
        <p:spPr>
          <a:xfrm>
            <a:off x="7086600" y="2895600"/>
            <a:ext cx="1219200" cy="381000"/>
          </a:xfrm>
          <a:prstGeom prst="roundRect">
            <a:avLst/>
          </a:prstGeom>
          <a:solidFill>
            <a:srgbClr val="95D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E5A186-25D0-8D1C-EB42-B8BF91D4F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2324100"/>
            <a:ext cx="4907412" cy="473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64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0AF91-09BE-44DF-34F1-4AABB3D0C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7549E7A1-1783-1608-E293-6EE865A210CF}"/>
              </a:ext>
            </a:extLst>
          </p:cNvPr>
          <p:cNvSpPr/>
          <p:nvPr/>
        </p:nvSpPr>
        <p:spPr>
          <a:xfrm>
            <a:off x="11884695" y="3379966"/>
            <a:ext cx="3835936" cy="383593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A78C0A8-EC32-BA2A-2047-E111A0BB3A14}"/>
              </a:ext>
            </a:extLst>
          </p:cNvPr>
          <p:cNvSpPr/>
          <p:nvPr/>
        </p:nvSpPr>
        <p:spPr>
          <a:xfrm>
            <a:off x="12005396" y="3599132"/>
            <a:ext cx="948604" cy="381000"/>
          </a:xfrm>
          <a:prstGeom prst="roundRect">
            <a:avLst/>
          </a:prstGeom>
          <a:solidFill>
            <a:srgbClr val="95D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0AA748-CAB9-4640-1674-842881D1DE75}"/>
              </a:ext>
            </a:extLst>
          </p:cNvPr>
          <p:cNvGrpSpPr/>
          <p:nvPr/>
        </p:nvGrpSpPr>
        <p:grpSpPr>
          <a:xfrm>
            <a:off x="1964554" y="1634536"/>
            <a:ext cx="5482451" cy="3003657"/>
            <a:chOff x="1523719" y="1367616"/>
            <a:chExt cx="5655570" cy="3349408"/>
          </a:xfrm>
        </p:grpSpPr>
        <p:sp>
          <p:nvSpPr>
            <p:cNvPr id="24" name="Freeform 2">
              <a:extLst>
                <a:ext uri="{FF2B5EF4-FFF2-40B4-BE49-F238E27FC236}">
                  <a16:creationId xmlns:a16="http://schemas.microsoft.com/office/drawing/2014/main" id="{B59E7717-9889-F5FD-7E0A-02616949E7B5}"/>
                </a:ext>
              </a:extLst>
            </p:cNvPr>
            <p:cNvSpPr/>
            <p:nvPr/>
          </p:nvSpPr>
          <p:spPr>
            <a:xfrm>
              <a:off x="1523719" y="1367616"/>
              <a:ext cx="5655570" cy="3349408"/>
            </a:xfrm>
            <a:custGeom>
              <a:avLst/>
              <a:gdLst/>
              <a:ahLst/>
              <a:cxnLst/>
              <a:rect l="l" t="t" r="r" b="b"/>
              <a:pathLst>
                <a:path w="8953724" h="4924548">
                  <a:moveTo>
                    <a:pt x="0" y="0"/>
                  </a:moveTo>
                  <a:lnTo>
                    <a:pt x="8953724" y="0"/>
                  </a:lnTo>
                  <a:lnTo>
                    <a:pt x="8953724" y="4924548"/>
                  </a:lnTo>
                  <a:lnTo>
                    <a:pt x="0" y="4924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51621E96-5414-16E1-5C44-0953731A4585}"/>
                </a:ext>
              </a:extLst>
            </p:cNvPr>
            <p:cNvSpPr/>
            <p:nvPr/>
          </p:nvSpPr>
          <p:spPr>
            <a:xfrm>
              <a:off x="6245702" y="3313962"/>
              <a:ext cx="933587" cy="967061"/>
            </a:xfrm>
            <a:custGeom>
              <a:avLst/>
              <a:gdLst/>
              <a:ahLst/>
              <a:cxnLst/>
              <a:rect l="l" t="t" r="r" b="b"/>
              <a:pathLst>
                <a:path w="1358649" h="1358649">
                  <a:moveTo>
                    <a:pt x="0" y="0"/>
                  </a:moveTo>
                  <a:lnTo>
                    <a:pt x="1358649" y="0"/>
                  </a:lnTo>
                  <a:lnTo>
                    <a:pt x="1358649" y="1358649"/>
                  </a:lnTo>
                  <a:lnTo>
                    <a:pt x="0" y="135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08436F65-0AE7-A8C7-2FAE-E2B0B1C056D1}"/>
                </a:ext>
              </a:extLst>
            </p:cNvPr>
            <p:cNvSpPr/>
            <p:nvPr/>
          </p:nvSpPr>
          <p:spPr>
            <a:xfrm>
              <a:off x="1676119" y="1569401"/>
              <a:ext cx="6858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9967941B-7C86-5B23-C8B6-2D5BEBBAEA58}"/>
                </a:ext>
              </a:extLst>
            </p:cNvPr>
            <p:cNvSpPr/>
            <p:nvPr/>
          </p:nvSpPr>
          <p:spPr>
            <a:xfrm>
              <a:off x="1569585" y="1507352"/>
              <a:ext cx="921577" cy="1038498"/>
            </a:xfrm>
            <a:custGeom>
              <a:avLst/>
              <a:gdLst/>
              <a:ahLst/>
              <a:cxnLst/>
              <a:rect l="l" t="t" r="r" b="b"/>
              <a:pathLst>
                <a:path w="1459013" h="1459013">
                  <a:moveTo>
                    <a:pt x="0" y="0"/>
                  </a:moveTo>
                  <a:lnTo>
                    <a:pt x="1459013" y="0"/>
                  </a:lnTo>
                  <a:lnTo>
                    <a:pt x="1459013" y="1459013"/>
                  </a:lnTo>
                  <a:lnTo>
                    <a:pt x="0" y="1459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5670F89-CC76-C401-DF9C-7496FADAFE90}"/>
              </a:ext>
            </a:extLst>
          </p:cNvPr>
          <p:cNvSpPr txBox="1"/>
          <p:nvPr/>
        </p:nvSpPr>
        <p:spPr>
          <a:xfrm>
            <a:off x="1204643" y="3245189"/>
            <a:ext cx="2350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프롬프트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98A3D54-3EE2-CA0A-3187-1320037DEE41}"/>
              </a:ext>
            </a:extLst>
          </p:cNvPr>
          <p:cNvSpPr txBox="1"/>
          <p:nvPr/>
        </p:nvSpPr>
        <p:spPr>
          <a:xfrm>
            <a:off x="1238535" y="6903454"/>
            <a:ext cx="2350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rgbClr val="CCCCC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기존파일</a:t>
            </a:r>
            <a:endParaRPr lang="ko-KR" altLang="en-US" sz="4000" spc="-150" dirty="0">
              <a:solidFill>
                <a:srgbClr val="CCCCC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600E4008-4A90-2190-E8FC-BA27CFD9C38A}"/>
              </a:ext>
            </a:extLst>
          </p:cNvPr>
          <p:cNvSpPr/>
          <p:nvPr/>
        </p:nvSpPr>
        <p:spPr>
          <a:xfrm>
            <a:off x="3976923" y="5512574"/>
            <a:ext cx="2881077" cy="3593325"/>
          </a:xfrm>
          <a:custGeom>
            <a:avLst/>
            <a:gdLst/>
            <a:ahLst/>
            <a:cxnLst/>
            <a:rect l="l" t="t" r="r" b="b"/>
            <a:pathLst>
              <a:path w="3378399" h="4290031">
                <a:moveTo>
                  <a:pt x="0" y="0"/>
                </a:moveTo>
                <a:lnTo>
                  <a:pt x="3378399" y="0"/>
                </a:lnTo>
                <a:lnTo>
                  <a:pt x="3378399" y="4290031"/>
                </a:lnTo>
                <a:lnTo>
                  <a:pt x="0" y="4290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E6124BE-8DC9-A947-DBFC-11929EDBF59F}"/>
              </a:ext>
            </a:extLst>
          </p:cNvPr>
          <p:cNvSpPr/>
          <p:nvPr/>
        </p:nvSpPr>
        <p:spPr>
          <a:xfrm rot="16200000">
            <a:off x="8603847" y="4565861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17CCFC3-19DB-1651-1102-74A9BB4DD985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9C770A-8FF7-475F-1ECF-B017AD5FDEAA}"/>
              </a:ext>
            </a:extLst>
          </p:cNvPr>
          <p:cNvSpPr txBox="1"/>
          <p:nvPr/>
        </p:nvSpPr>
        <p:spPr>
          <a:xfrm>
            <a:off x="15849600" y="61824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체계 생성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E3C266-5557-1F0C-EE08-547BBB9567C6}"/>
              </a:ext>
            </a:extLst>
          </p:cNvPr>
          <p:cNvSpPr txBox="1"/>
          <p:nvPr/>
        </p:nvSpPr>
        <p:spPr>
          <a:xfrm>
            <a:off x="12238921" y="7962900"/>
            <a:ext cx="31274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 체계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AF0C02-7F2B-59E1-0964-037C0E8AD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01285" y="3238434"/>
            <a:ext cx="4166136" cy="4023216"/>
          </a:xfrm>
          <a:prstGeom prst="rect">
            <a:avLst/>
          </a:prstGeom>
        </p:spPr>
      </p:pic>
      <p:sp>
        <p:nvSpPr>
          <p:cNvPr id="35" name="타원 34">
            <a:extLst>
              <a:ext uri="{FF2B5EF4-FFF2-40B4-BE49-F238E27FC236}">
                <a16:creationId xmlns:a16="http://schemas.microsoft.com/office/drawing/2014/main" id="{E41BB247-EB66-4E98-DF62-A26FAD6C8C83}"/>
              </a:ext>
            </a:extLst>
          </p:cNvPr>
          <p:cNvSpPr/>
          <p:nvPr/>
        </p:nvSpPr>
        <p:spPr>
          <a:xfrm>
            <a:off x="11836576" y="2213196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FF8C2D5-7EBB-F429-412C-AC9AD39BB0FC}"/>
              </a:ext>
            </a:extLst>
          </p:cNvPr>
          <p:cNvSpPr txBox="1"/>
          <p:nvPr/>
        </p:nvSpPr>
        <p:spPr>
          <a:xfrm>
            <a:off x="11589059" y="2646300"/>
            <a:ext cx="2350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B027F8AC-F399-9A86-0B09-9F935E879CF3}"/>
              </a:ext>
            </a:extLst>
          </p:cNvPr>
          <p:cNvSpPr/>
          <p:nvPr/>
        </p:nvSpPr>
        <p:spPr>
          <a:xfrm>
            <a:off x="14484024" y="5923099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EBE9F7E7-6C96-D556-F0B0-E61DFDCFCEDE}"/>
              </a:ext>
            </a:extLst>
          </p:cNvPr>
          <p:cNvSpPr/>
          <p:nvPr/>
        </p:nvSpPr>
        <p:spPr>
          <a:xfrm>
            <a:off x="10531329" y="5205099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35D32F5-5FF2-4DC6-47DF-74B2C460B80F}"/>
              </a:ext>
            </a:extLst>
          </p:cNvPr>
          <p:cNvSpPr txBox="1"/>
          <p:nvPr/>
        </p:nvSpPr>
        <p:spPr>
          <a:xfrm>
            <a:off x="10302648" y="5617494"/>
            <a:ext cx="2350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명칭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ko-KR" altLang="en-US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7E7D96-8E41-5EED-5BDE-195B8B104219}"/>
              </a:ext>
            </a:extLst>
          </p:cNvPr>
          <p:cNvSpPr txBox="1"/>
          <p:nvPr/>
        </p:nvSpPr>
        <p:spPr>
          <a:xfrm>
            <a:off x="14235150" y="6328650"/>
            <a:ext cx="2350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상세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설명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122F5D7-BBDD-CD0A-795B-B593ACE84667}"/>
              </a:ext>
            </a:extLst>
          </p:cNvPr>
          <p:cNvSpPr/>
          <p:nvPr/>
        </p:nvSpPr>
        <p:spPr>
          <a:xfrm>
            <a:off x="15230648" y="2934484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0D00D3-FA11-6873-C105-2B9DD48BDD6C}"/>
              </a:ext>
            </a:extLst>
          </p:cNvPr>
          <p:cNvSpPr txBox="1"/>
          <p:nvPr/>
        </p:nvSpPr>
        <p:spPr>
          <a:xfrm>
            <a:off x="14981773" y="3351762"/>
            <a:ext cx="2350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ko-KR" altLang="en-US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426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7CE55-C15D-47D2-74BD-23FF911FE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1204643" y="3245189"/>
            <a:ext cx="2350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rgbClr val="CCCCC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프롬프트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238535" y="6903454"/>
            <a:ext cx="2350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기존파일</a:t>
            </a:r>
            <a:endParaRPr lang="ko-KR" altLang="en-US" sz="4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5" name="Freeform 2"/>
          <p:cNvSpPr/>
          <p:nvPr/>
        </p:nvSpPr>
        <p:spPr>
          <a:xfrm>
            <a:off x="1939756" y="1643224"/>
            <a:ext cx="5507250" cy="2988607"/>
          </a:xfrm>
          <a:custGeom>
            <a:avLst/>
            <a:gdLst/>
            <a:ahLst/>
            <a:cxnLst/>
            <a:rect l="l" t="t" r="r" b="b"/>
            <a:pathLst>
              <a:path w="14962909" h="8229600">
                <a:moveTo>
                  <a:pt x="0" y="0"/>
                </a:moveTo>
                <a:lnTo>
                  <a:pt x="14962910" y="0"/>
                </a:lnTo>
                <a:lnTo>
                  <a:pt x="1496291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070862" y="1837488"/>
            <a:ext cx="685800" cy="7613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Freeform 3"/>
          <p:cNvSpPr/>
          <p:nvPr/>
        </p:nvSpPr>
        <p:spPr>
          <a:xfrm>
            <a:off x="1977856" y="1747613"/>
            <a:ext cx="933854" cy="941125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9" name="Freeform 4"/>
          <p:cNvSpPr/>
          <p:nvPr/>
        </p:nvSpPr>
        <p:spPr>
          <a:xfrm>
            <a:off x="6526867" y="3392149"/>
            <a:ext cx="903600" cy="8676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8" name="Freeform 4"/>
          <p:cNvSpPr/>
          <p:nvPr/>
        </p:nvSpPr>
        <p:spPr>
          <a:xfrm>
            <a:off x="3965977" y="5532634"/>
            <a:ext cx="2880000" cy="3592800"/>
          </a:xfrm>
          <a:custGeom>
            <a:avLst/>
            <a:gdLst/>
            <a:ahLst/>
            <a:cxnLst/>
            <a:rect l="l" t="t" r="r" b="b"/>
            <a:pathLst>
              <a:path w="3378399" h="4290031">
                <a:moveTo>
                  <a:pt x="0" y="0"/>
                </a:moveTo>
                <a:lnTo>
                  <a:pt x="3378399" y="0"/>
                </a:lnTo>
                <a:lnTo>
                  <a:pt x="3378399" y="4290031"/>
                </a:lnTo>
                <a:lnTo>
                  <a:pt x="0" y="42900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069DB452-46A6-EAD0-48BF-A810961F0072}"/>
              </a:ext>
            </a:extLst>
          </p:cNvPr>
          <p:cNvSpPr/>
          <p:nvPr/>
        </p:nvSpPr>
        <p:spPr>
          <a:xfrm rot="16200000">
            <a:off x="8603847" y="4565861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F83A5A-5E6E-5A76-4D3B-97560A51C79B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B7CC2D-1D95-0A9B-58B3-BA6C987A28AA}"/>
              </a:ext>
            </a:extLst>
          </p:cNvPr>
          <p:cNvSpPr txBox="1"/>
          <p:nvPr/>
        </p:nvSpPr>
        <p:spPr>
          <a:xfrm>
            <a:off x="15849600" y="61824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체계 생성</a:t>
            </a: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01B37E2F-35E8-5AD8-C69E-DA33383CEE44}"/>
              </a:ext>
            </a:extLst>
          </p:cNvPr>
          <p:cNvSpPr/>
          <p:nvPr/>
        </p:nvSpPr>
        <p:spPr>
          <a:xfrm>
            <a:off x="11884695" y="3379966"/>
            <a:ext cx="3835936" cy="383593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F3A5614-5E63-83B2-DBA1-6ACD1FF6E889}"/>
              </a:ext>
            </a:extLst>
          </p:cNvPr>
          <p:cNvSpPr/>
          <p:nvPr/>
        </p:nvSpPr>
        <p:spPr>
          <a:xfrm>
            <a:off x="12005396" y="3599132"/>
            <a:ext cx="948604" cy="381000"/>
          </a:xfrm>
          <a:prstGeom prst="roundRect">
            <a:avLst/>
          </a:prstGeom>
          <a:solidFill>
            <a:srgbClr val="95D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955391-137D-7AD0-B7A6-297640DF2152}"/>
              </a:ext>
            </a:extLst>
          </p:cNvPr>
          <p:cNvSpPr txBox="1"/>
          <p:nvPr/>
        </p:nvSpPr>
        <p:spPr>
          <a:xfrm>
            <a:off x="12238921" y="7962900"/>
            <a:ext cx="31274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 체계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0AAE18-2C35-9273-CC7A-830400F9A6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01285" y="3238434"/>
            <a:ext cx="4166136" cy="4023216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51D136F9-898A-562A-F04D-3B638EDDD109}"/>
              </a:ext>
            </a:extLst>
          </p:cNvPr>
          <p:cNvSpPr/>
          <p:nvPr/>
        </p:nvSpPr>
        <p:spPr>
          <a:xfrm>
            <a:off x="11836576" y="2213196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168EBA-C1A9-DEA6-C088-0ACE9A163868}"/>
              </a:ext>
            </a:extLst>
          </p:cNvPr>
          <p:cNvSpPr txBox="1"/>
          <p:nvPr/>
        </p:nvSpPr>
        <p:spPr>
          <a:xfrm>
            <a:off x="11589059" y="2646300"/>
            <a:ext cx="2350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D275E02-432C-43D1-C9B7-49A562911742}"/>
              </a:ext>
            </a:extLst>
          </p:cNvPr>
          <p:cNvSpPr/>
          <p:nvPr/>
        </p:nvSpPr>
        <p:spPr>
          <a:xfrm>
            <a:off x="14484024" y="5923099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93BEA91-AB9A-9BDF-DCE5-55CCFF41B0A6}"/>
              </a:ext>
            </a:extLst>
          </p:cNvPr>
          <p:cNvSpPr/>
          <p:nvPr/>
        </p:nvSpPr>
        <p:spPr>
          <a:xfrm>
            <a:off x="10531329" y="5205099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35764B-3791-7849-3600-407438875466}"/>
              </a:ext>
            </a:extLst>
          </p:cNvPr>
          <p:cNvSpPr txBox="1"/>
          <p:nvPr/>
        </p:nvSpPr>
        <p:spPr>
          <a:xfrm>
            <a:off x="10302648" y="5617494"/>
            <a:ext cx="2350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명칭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ko-KR" altLang="en-US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675BC-47A3-3C0B-D57D-27FFC27D0E6C}"/>
              </a:ext>
            </a:extLst>
          </p:cNvPr>
          <p:cNvSpPr txBox="1"/>
          <p:nvPr/>
        </p:nvSpPr>
        <p:spPr>
          <a:xfrm>
            <a:off x="14235150" y="6328650"/>
            <a:ext cx="2350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상세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설명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6086BF7E-2E6D-3F60-7694-F444409F67B8}"/>
              </a:ext>
            </a:extLst>
          </p:cNvPr>
          <p:cNvSpPr/>
          <p:nvPr/>
        </p:nvSpPr>
        <p:spPr>
          <a:xfrm>
            <a:off x="15230648" y="2934484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EB4207-BC3F-85AE-4ED8-078D0362E899}"/>
              </a:ext>
            </a:extLst>
          </p:cNvPr>
          <p:cNvSpPr txBox="1"/>
          <p:nvPr/>
        </p:nvSpPr>
        <p:spPr>
          <a:xfrm>
            <a:off x="14981773" y="3351762"/>
            <a:ext cx="2350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ko-KR" altLang="en-US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5177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269FD-A85D-1163-305F-547B629DB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E085516D-330E-2B7F-66E4-AF18EE153E75}"/>
              </a:ext>
            </a:extLst>
          </p:cNvPr>
          <p:cNvSpPr txBox="1"/>
          <p:nvPr/>
        </p:nvSpPr>
        <p:spPr>
          <a:xfrm>
            <a:off x="1238535" y="6903454"/>
            <a:ext cx="2350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기존파일</a:t>
            </a:r>
            <a:endParaRPr lang="ko-KR" altLang="en-US" sz="4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8" name="Freeform 4">
            <a:extLst>
              <a:ext uri="{FF2B5EF4-FFF2-40B4-BE49-F238E27FC236}">
                <a16:creationId xmlns:a16="http://schemas.microsoft.com/office/drawing/2014/main" id="{83502EE2-FD82-4C1D-E1EF-6D3412433775}"/>
              </a:ext>
            </a:extLst>
          </p:cNvPr>
          <p:cNvSpPr/>
          <p:nvPr/>
        </p:nvSpPr>
        <p:spPr>
          <a:xfrm>
            <a:off x="3965977" y="5532634"/>
            <a:ext cx="2880000" cy="3592800"/>
          </a:xfrm>
          <a:custGeom>
            <a:avLst/>
            <a:gdLst/>
            <a:ahLst/>
            <a:cxnLst/>
            <a:rect l="l" t="t" r="r" b="b"/>
            <a:pathLst>
              <a:path w="3378399" h="4290031">
                <a:moveTo>
                  <a:pt x="0" y="0"/>
                </a:moveTo>
                <a:lnTo>
                  <a:pt x="3378399" y="0"/>
                </a:lnTo>
                <a:lnTo>
                  <a:pt x="3378399" y="4290031"/>
                </a:lnTo>
                <a:lnTo>
                  <a:pt x="0" y="4290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1DC91B2-3074-907E-8790-2984A52CBA97}"/>
              </a:ext>
            </a:extLst>
          </p:cNvPr>
          <p:cNvSpPr/>
          <p:nvPr/>
        </p:nvSpPr>
        <p:spPr>
          <a:xfrm rot="16200000">
            <a:off x="8603847" y="4565861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BDFB89-B73E-20FB-0699-9AFEACA3CEFC}"/>
              </a:ext>
            </a:extLst>
          </p:cNvPr>
          <p:cNvGrpSpPr/>
          <p:nvPr/>
        </p:nvGrpSpPr>
        <p:grpSpPr>
          <a:xfrm>
            <a:off x="1964554" y="1634536"/>
            <a:ext cx="5482451" cy="3003657"/>
            <a:chOff x="1523719" y="1367616"/>
            <a:chExt cx="5655570" cy="3349408"/>
          </a:xfrm>
        </p:grpSpPr>
        <p:sp>
          <p:nvSpPr>
            <p:cNvPr id="5" name="Freeform 2">
              <a:extLst>
                <a:ext uri="{FF2B5EF4-FFF2-40B4-BE49-F238E27FC236}">
                  <a16:creationId xmlns:a16="http://schemas.microsoft.com/office/drawing/2014/main" id="{9130AC9D-D596-8973-A1F0-25979020180C}"/>
                </a:ext>
              </a:extLst>
            </p:cNvPr>
            <p:cNvSpPr/>
            <p:nvPr/>
          </p:nvSpPr>
          <p:spPr>
            <a:xfrm>
              <a:off x="1523719" y="1367616"/>
              <a:ext cx="5655570" cy="3349408"/>
            </a:xfrm>
            <a:custGeom>
              <a:avLst/>
              <a:gdLst/>
              <a:ahLst/>
              <a:cxnLst/>
              <a:rect l="l" t="t" r="r" b="b"/>
              <a:pathLst>
                <a:path w="8953724" h="4924548">
                  <a:moveTo>
                    <a:pt x="0" y="0"/>
                  </a:moveTo>
                  <a:lnTo>
                    <a:pt x="8953724" y="0"/>
                  </a:lnTo>
                  <a:lnTo>
                    <a:pt x="8953724" y="4924548"/>
                  </a:lnTo>
                  <a:lnTo>
                    <a:pt x="0" y="4924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78C9B14-9ADD-8D59-4602-9037884813DA}"/>
                </a:ext>
              </a:extLst>
            </p:cNvPr>
            <p:cNvSpPr/>
            <p:nvPr/>
          </p:nvSpPr>
          <p:spPr>
            <a:xfrm>
              <a:off x="6245702" y="3313962"/>
              <a:ext cx="933587" cy="967061"/>
            </a:xfrm>
            <a:custGeom>
              <a:avLst/>
              <a:gdLst/>
              <a:ahLst/>
              <a:cxnLst/>
              <a:rect l="l" t="t" r="r" b="b"/>
              <a:pathLst>
                <a:path w="1358649" h="1358649">
                  <a:moveTo>
                    <a:pt x="0" y="0"/>
                  </a:moveTo>
                  <a:lnTo>
                    <a:pt x="1358649" y="0"/>
                  </a:lnTo>
                  <a:lnTo>
                    <a:pt x="1358649" y="1358649"/>
                  </a:lnTo>
                  <a:lnTo>
                    <a:pt x="0" y="13586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56F9811-7076-978D-C402-CA0FEF39C498}"/>
                </a:ext>
              </a:extLst>
            </p:cNvPr>
            <p:cNvSpPr/>
            <p:nvPr/>
          </p:nvSpPr>
          <p:spPr>
            <a:xfrm>
              <a:off x="1676119" y="1569401"/>
              <a:ext cx="6858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0CA9F9B-2DC6-C4A5-F176-7AA1FE23E266}"/>
                </a:ext>
              </a:extLst>
            </p:cNvPr>
            <p:cNvSpPr/>
            <p:nvPr/>
          </p:nvSpPr>
          <p:spPr>
            <a:xfrm>
              <a:off x="1569585" y="1507352"/>
              <a:ext cx="921577" cy="1038498"/>
            </a:xfrm>
            <a:custGeom>
              <a:avLst/>
              <a:gdLst/>
              <a:ahLst/>
              <a:cxnLst/>
              <a:rect l="l" t="t" r="r" b="b"/>
              <a:pathLst>
                <a:path w="1459013" h="1459013">
                  <a:moveTo>
                    <a:pt x="0" y="0"/>
                  </a:moveTo>
                  <a:lnTo>
                    <a:pt x="1459013" y="0"/>
                  </a:lnTo>
                  <a:lnTo>
                    <a:pt x="1459013" y="1459013"/>
                  </a:lnTo>
                  <a:lnTo>
                    <a:pt x="0" y="14590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29300CB-D031-C30A-A727-C19A52B78319}"/>
              </a:ext>
            </a:extLst>
          </p:cNvPr>
          <p:cNvSpPr txBox="1"/>
          <p:nvPr/>
        </p:nvSpPr>
        <p:spPr>
          <a:xfrm>
            <a:off x="1204643" y="3245189"/>
            <a:ext cx="23504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프롬프트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56D2607-E06A-FE68-3855-1C1B95FA75F8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D304B5-7A75-61D1-A591-22CE53C2CEC9}"/>
              </a:ext>
            </a:extLst>
          </p:cNvPr>
          <p:cNvSpPr txBox="1"/>
          <p:nvPr/>
        </p:nvSpPr>
        <p:spPr>
          <a:xfrm>
            <a:off x="15849600" y="618242"/>
            <a:ext cx="22044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체계 생성</a:t>
            </a:r>
          </a:p>
        </p:txBody>
      </p:sp>
      <p:sp>
        <p:nvSpPr>
          <p:cNvPr id="34" name="Freeform 5">
            <a:extLst>
              <a:ext uri="{FF2B5EF4-FFF2-40B4-BE49-F238E27FC236}">
                <a16:creationId xmlns:a16="http://schemas.microsoft.com/office/drawing/2014/main" id="{E472D8A0-477E-F8C0-0600-534E524242A6}"/>
              </a:ext>
            </a:extLst>
          </p:cNvPr>
          <p:cNvSpPr/>
          <p:nvPr/>
        </p:nvSpPr>
        <p:spPr>
          <a:xfrm>
            <a:off x="11884695" y="3379966"/>
            <a:ext cx="3835936" cy="3835936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AD65E5D-7FDE-0E48-2E12-3CC8A1223DC4}"/>
              </a:ext>
            </a:extLst>
          </p:cNvPr>
          <p:cNvSpPr/>
          <p:nvPr/>
        </p:nvSpPr>
        <p:spPr>
          <a:xfrm>
            <a:off x="12005396" y="3599132"/>
            <a:ext cx="948604" cy="381000"/>
          </a:xfrm>
          <a:prstGeom prst="roundRect">
            <a:avLst/>
          </a:prstGeom>
          <a:solidFill>
            <a:srgbClr val="95D9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F0A378-A0E5-D5CB-B5D1-07BF6237D6D0}"/>
              </a:ext>
            </a:extLst>
          </p:cNvPr>
          <p:cNvSpPr txBox="1"/>
          <p:nvPr/>
        </p:nvSpPr>
        <p:spPr>
          <a:xfrm>
            <a:off x="12238921" y="7962900"/>
            <a:ext cx="312748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 체계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4CE3F45-7E2E-613F-A82E-33BB4E613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01285" y="3238434"/>
            <a:ext cx="4166136" cy="4023216"/>
          </a:xfrm>
          <a:prstGeom prst="rect">
            <a:avLst/>
          </a:prstGeom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A282C470-D1DD-0DB8-F90D-801E87DE3712}"/>
              </a:ext>
            </a:extLst>
          </p:cNvPr>
          <p:cNvSpPr/>
          <p:nvPr/>
        </p:nvSpPr>
        <p:spPr>
          <a:xfrm>
            <a:off x="11836576" y="2213196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8CBE75-AE54-A3B1-0DC2-2982E28CE851}"/>
              </a:ext>
            </a:extLst>
          </p:cNvPr>
          <p:cNvSpPr txBox="1"/>
          <p:nvPr/>
        </p:nvSpPr>
        <p:spPr>
          <a:xfrm>
            <a:off x="11589059" y="2646300"/>
            <a:ext cx="2350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38A768D-58DE-8671-1B4E-2E54E0E1076D}"/>
              </a:ext>
            </a:extLst>
          </p:cNvPr>
          <p:cNvSpPr/>
          <p:nvPr/>
        </p:nvSpPr>
        <p:spPr>
          <a:xfrm>
            <a:off x="14484024" y="5923099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ED43B18-476B-65B2-82B4-92408EDEF24B}"/>
              </a:ext>
            </a:extLst>
          </p:cNvPr>
          <p:cNvSpPr/>
          <p:nvPr/>
        </p:nvSpPr>
        <p:spPr>
          <a:xfrm>
            <a:off x="10531329" y="5205099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109D64C-AA95-6A5A-80BD-680689208DEA}"/>
              </a:ext>
            </a:extLst>
          </p:cNvPr>
          <p:cNvSpPr txBox="1"/>
          <p:nvPr/>
        </p:nvSpPr>
        <p:spPr>
          <a:xfrm>
            <a:off x="10302648" y="5617494"/>
            <a:ext cx="2350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명칭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ko-KR" altLang="en-US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77118A-0ED9-7268-2165-DD60C99AA290}"/>
              </a:ext>
            </a:extLst>
          </p:cNvPr>
          <p:cNvSpPr txBox="1"/>
          <p:nvPr/>
        </p:nvSpPr>
        <p:spPr>
          <a:xfrm>
            <a:off x="14235150" y="6328650"/>
            <a:ext cx="2350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상세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설명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959119B-A3D5-30A8-376E-F0387B406DF0}"/>
              </a:ext>
            </a:extLst>
          </p:cNvPr>
          <p:cNvSpPr/>
          <p:nvPr/>
        </p:nvSpPr>
        <p:spPr>
          <a:xfrm>
            <a:off x="15230648" y="2934484"/>
            <a:ext cx="1852709" cy="185270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66700" dist="38100" dir="8100000" algn="tl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19E009C-8379-9E3B-06B8-180CBD77DED6}"/>
              </a:ext>
            </a:extLst>
          </p:cNvPr>
          <p:cNvSpPr txBox="1"/>
          <p:nvPr/>
        </p:nvSpPr>
        <p:spPr>
          <a:xfrm>
            <a:off x="14981773" y="3351762"/>
            <a:ext cx="2350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r>
              <a:rPr lang="ko-KR" altLang="en-US" sz="320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</a:t>
            </a:r>
            <a:endParaRPr lang="en-US" altLang="ko-KR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/>
            <a:endParaRPr lang="ko-KR" altLang="en-US" sz="320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3185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A0D4E-68D2-1F02-F815-C0A444EF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3BA39C1-D006-F3EA-51CB-61702F8CE4F0}"/>
              </a:ext>
            </a:extLst>
          </p:cNvPr>
          <p:cNvSpPr txBox="1"/>
          <p:nvPr/>
        </p:nvSpPr>
        <p:spPr>
          <a:xfrm>
            <a:off x="10231273" y="3432281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  </a:t>
            </a:r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체계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93601-8A89-E102-8903-D324AF634A89}"/>
              </a:ext>
            </a:extLst>
          </p:cNvPr>
          <p:cNvSpPr txBox="1"/>
          <p:nvPr/>
        </p:nvSpPr>
        <p:spPr>
          <a:xfrm>
            <a:off x="10231273" y="5724635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</a:t>
            </a:r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</a:t>
            </a:r>
            <a:r>
              <a:rPr lang="ko-KR" altLang="en-US" sz="6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특허데이터 분류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38BFD-9E6E-9C90-3B07-701B04B11BBD}"/>
              </a:ext>
            </a:extLst>
          </p:cNvPr>
          <p:cNvSpPr txBox="1"/>
          <p:nvPr/>
        </p:nvSpPr>
        <p:spPr>
          <a:xfrm>
            <a:off x="10231273" y="8016988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03  </a:t>
            </a:r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전문가 대시보드</a:t>
            </a: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A469DE25-BC90-B047-DBF9-204C045B007A}"/>
              </a:ext>
            </a:extLst>
          </p:cNvPr>
          <p:cNvGrpSpPr/>
          <p:nvPr/>
        </p:nvGrpSpPr>
        <p:grpSpPr>
          <a:xfrm>
            <a:off x="-3657600" y="-5204625"/>
            <a:ext cx="13240663" cy="13240663"/>
            <a:chOff x="0" y="0"/>
            <a:chExt cx="812800" cy="812800"/>
          </a:xfrm>
        </p:grpSpPr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38D1DE7A-6E3F-1046-FF05-9C05A1B37EA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5" name="TextBox 4">
              <a:extLst>
                <a:ext uri="{FF2B5EF4-FFF2-40B4-BE49-F238E27FC236}">
                  <a16:creationId xmlns:a16="http://schemas.microsoft.com/office/drawing/2014/main" id="{B24FD3AB-DD60-5450-51BF-77EE256C04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5">
            <a:extLst>
              <a:ext uri="{FF2B5EF4-FFF2-40B4-BE49-F238E27FC236}">
                <a16:creationId xmlns:a16="http://schemas.microsoft.com/office/drawing/2014/main" id="{819BFA76-806F-6B22-FE69-A39EB5C95862}"/>
              </a:ext>
            </a:extLst>
          </p:cNvPr>
          <p:cNvSpPr/>
          <p:nvPr/>
        </p:nvSpPr>
        <p:spPr>
          <a:xfrm>
            <a:off x="-2376246" y="-3733823"/>
            <a:ext cx="11375945" cy="11361725"/>
          </a:xfrm>
          <a:custGeom>
            <a:avLst/>
            <a:gdLst/>
            <a:ahLst/>
            <a:cxnLst/>
            <a:rect l="l" t="t" r="r" b="b"/>
            <a:pathLst>
              <a:path w="11375945" h="11361725">
                <a:moveTo>
                  <a:pt x="0" y="0"/>
                </a:moveTo>
                <a:lnTo>
                  <a:pt x="11375946" y="0"/>
                </a:lnTo>
                <a:lnTo>
                  <a:pt x="11375946" y="11361725"/>
                </a:lnTo>
                <a:lnTo>
                  <a:pt x="0" y="11361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6">
            <a:extLst>
              <a:ext uri="{FF2B5EF4-FFF2-40B4-BE49-F238E27FC236}">
                <a16:creationId xmlns:a16="http://schemas.microsoft.com/office/drawing/2014/main" id="{16511FC3-8F1B-21EF-CF1A-B24DAD2B95B6}"/>
              </a:ext>
            </a:extLst>
          </p:cNvPr>
          <p:cNvGrpSpPr/>
          <p:nvPr/>
        </p:nvGrpSpPr>
        <p:grpSpPr>
          <a:xfrm>
            <a:off x="-2590800" y="-4209613"/>
            <a:ext cx="11208407" cy="11208407"/>
            <a:chOff x="0" y="0"/>
            <a:chExt cx="812800" cy="812800"/>
          </a:xfrm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2E8067D9-E0E1-56E7-B80A-2F9AD2E53BF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9" name="TextBox 8">
              <a:extLst>
                <a:ext uri="{FF2B5EF4-FFF2-40B4-BE49-F238E27FC236}">
                  <a16:creationId xmlns:a16="http://schemas.microsoft.com/office/drawing/2014/main" id="{F230A165-20AF-87E9-F82C-0911C8DCF02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50">
            <a:extLst>
              <a:ext uri="{FF2B5EF4-FFF2-40B4-BE49-F238E27FC236}">
                <a16:creationId xmlns:a16="http://schemas.microsoft.com/office/drawing/2014/main" id="{963CAE39-331B-F874-86ED-1697C5298929}"/>
              </a:ext>
            </a:extLst>
          </p:cNvPr>
          <p:cNvSpPr txBox="1"/>
          <p:nvPr/>
        </p:nvSpPr>
        <p:spPr>
          <a:xfrm>
            <a:off x="4872780" y="7488426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C07952-396E-1ECB-7DC0-D7FE309C7CB1}"/>
              </a:ext>
            </a:extLst>
          </p:cNvPr>
          <p:cNvSpPr txBox="1"/>
          <p:nvPr/>
        </p:nvSpPr>
        <p:spPr>
          <a:xfrm>
            <a:off x="2020992" y="1638300"/>
            <a:ext cx="472440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8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S-PAT</a:t>
            </a:r>
          </a:p>
          <a:p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핵심기능</a:t>
            </a:r>
          </a:p>
        </p:txBody>
      </p:sp>
    </p:spTree>
    <p:extLst>
      <p:ext uri="{BB962C8B-B14F-4D97-AF65-F5344CB8AC3E}">
        <p14:creationId xmlns:p14="http://schemas.microsoft.com/office/powerpoint/2010/main" val="345296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7B14C-EE73-440B-0D52-C0FF7B2F3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8A450D4-3EA2-F49F-7B58-04C8178ADC0F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C3F84-40B7-664B-08C3-D0F984BDCADB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C149114-1D27-CE6D-B503-A072CB8BC9F2}"/>
              </a:ext>
            </a:extLst>
          </p:cNvPr>
          <p:cNvCxnSpPr>
            <a:cxnSpLocks/>
          </p:cNvCxnSpPr>
          <p:nvPr/>
        </p:nvCxnSpPr>
        <p:spPr>
          <a:xfrm>
            <a:off x="9144000" y="1667758"/>
            <a:ext cx="0" cy="776088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9505F6-E722-3D89-8827-6A12FFD6E6A5}"/>
              </a:ext>
            </a:extLst>
          </p:cNvPr>
          <p:cNvSpPr txBox="1"/>
          <p:nvPr/>
        </p:nvSpPr>
        <p:spPr>
          <a:xfrm>
            <a:off x="21771" y="4076700"/>
            <a:ext cx="9144000" cy="172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6AA54-1033-2C6F-D1A5-8712E5EE6F87}"/>
              </a:ext>
            </a:extLst>
          </p:cNvPr>
          <p:cNvSpPr txBox="1"/>
          <p:nvPr/>
        </p:nvSpPr>
        <p:spPr>
          <a:xfrm>
            <a:off x="9144000" y="4076700"/>
            <a:ext cx="9144000" cy="172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전문가</a:t>
            </a:r>
          </a:p>
        </p:txBody>
      </p:sp>
    </p:spTree>
    <p:extLst>
      <p:ext uri="{BB962C8B-B14F-4D97-AF65-F5344CB8AC3E}">
        <p14:creationId xmlns:p14="http://schemas.microsoft.com/office/powerpoint/2010/main" val="342875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01  </a:t>
            </a:r>
            <a:r>
              <a:rPr lang="ko-KR" altLang="en-US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590940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C58EE-63EF-F0E8-87C9-AAE6A828F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746A6D-04B9-8252-1381-7A337948EC47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BA04CD-7015-24BD-A17B-774C1B64F889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704EE1-FD5C-FBFB-AD76-3FBADB0FEFC4}"/>
              </a:ext>
            </a:extLst>
          </p:cNvPr>
          <p:cNvSpPr txBox="1"/>
          <p:nvPr/>
        </p:nvSpPr>
        <p:spPr>
          <a:xfrm>
            <a:off x="21771" y="4076700"/>
            <a:ext cx="9144000" cy="172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04F3E7-BB66-77B5-00CE-B74747129BE4}"/>
              </a:ext>
            </a:extLst>
          </p:cNvPr>
          <p:cNvSpPr txBox="1"/>
          <p:nvPr/>
        </p:nvSpPr>
        <p:spPr>
          <a:xfrm>
            <a:off x="9144000" y="4076700"/>
            <a:ext cx="9144000" cy="172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092336-4DA6-48FF-3CC8-A358EFF9CB90}"/>
              </a:ext>
            </a:extLst>
          </p:cNvPr>
          <p:cNvSpPr txBox="1"/>
          <p:nvPr/>
        </p:nvSpPr>
        <p:spPr>
          <a:xfrm>
            <a:off x="8200528" y="3991640"/>
            <a:ext cx="203934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800" dirty="0">
                <a:solidFill>
                  <a:srgbClr val="19CFBA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AI</a:t>
            </a:r>
            <a:endParaRPr lang="ko-KR" altLang="en-US" sz="13800" dirty="0">
              <a:solidFill>
                <a:srgbClr val="19CFBA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FC92FA3-239C-7076-9CB2-0F470ABE905B}"/>
              </a:ext>
            </a:extLst>
          </p:cNvPr>
          <p:cNvSpPr/>
          <p:nvPr/>
        </p:nvSpPr>
        <p:spPr>
          <a:xfrm>
            <a:off x="7010400" y="3467100"/>
            <a:ext cx="4620337" cy="2539689"/>
          </a:xfrm>
          <a:custGeom>
            <a:avLst/>
            <a:gdLst/>
            <a:ahLst/>
            <a:cxnLst/>
            <a:rect l="l" t="t" r="r" b="b"/>
            <a:pathLst>
              <a:path w="7315200" h="3986784">
                <a:moveTo>
                  <a:pt x="0" y="0"/>
                </a:moveTo>
                <a:lnTo>
                  <a:pt x="7315200" y="0"/>
                </a:lnTo>
                <a:lnTo>
                  <a:pt x="7315200" y="3986784"/>
                </a:lnTo>
                <a:lnTo>
                  <a:pt x="0" y="3986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10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FF642-C1B1-9B07-8F8D-DAD3D9386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115769A-D523-1A42-6A23-38934372F7BA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1AF393-8B54-4C2C-FC60-09DBB6B2428B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25E6C8-4024-98F2-AED2-EBC18E2BBB24}"/>
              </a:ext>
            </a:extLst>
          </p:cNvPr>
          <p:cNvSpPr txBox="1"/>
          <p:nvPr/>
        </p:nvSpPr>
        <p:spPr>
          <a:xfrm>
            <a:off x="21771" y="4076700"/>
            <a:ext cx="9144000" cy="172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84E65A-3A3E-E8F7-A65E-2501694AD815}"/>
              </a:ext>
            </a:extLst>
          </p:cNvPr>
          <p:cNvSpPr txBox="1"/>
          <p:nvPr/>
        </p:nvSpPr>
        <p:spPr>
          <a:xfrm>
            <a:off x="9144000" y="4076700"/>
            <a:ext cx="9144000" cy="172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전문가</a:t>
            </a: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756BBC-F094-D884-772E-CE5A9D36C213}"/>
              </a:ext>
            </a:extLst>
          </p:cNvPr>
          <p:cNvSpPr/>
          <p:nvPr/>
        </p:nvSpPr>
        <p:spPr>
          <a:xfrm>
            <a:off x="7653130" y="3657600"/>
            <a:ext cx="2981739" cy="2971800"/>
          </a:xfrm>
          <a:custGeom>
            <a:avLst/>
            <a:gdLst/>
            <a:ahLst/>
            <a:cxnLst/>
            <a:rect l="l" t="t" r="r" b="b"/>
            <a:pathLst>
              <a:path w="4128562" h="4114800">
                <a:moveTo>
                  <a:pt x="0" y="0"/>
                </a:moveTo>
                <a:lnTo>
                  <a:pt x="4128562" y="0"/>
                </a:lnTo>
                <a:lnTo>
                  <a:pt x="4128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3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875A7-B8E6-CA55-3E7D-1C5DD5A51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BAA9358-D8C3-5F6A-8277-1EEE2BAF18B8}"/>
              </a:ext>
            </a:extLst>
          </p:cNvPr>
          <p:cNvCxnSpPr>
            <a:cxnSpLocks/>
          </p:cNvCxnSpPr>
          <p:nvPr/>
        </p:nvCxnSpPr>
        <p:spPr>
          <a:xfrm>
            <a:off x="9144000" y="1667758"/>
            <a:ext cx="0" cy="776088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C400162-264F-5CC1-4A58-CA06AB57CE5E}"/>
              </a:ext>
            </a:extLst>
          </p:cNvPr>
          <p:cNvSpPr txBox="1"/>
          <p:nvPr/>
        </p:nvSpPr>
        <p:spPr>
          <a:xfrm>
            <a:off x="9144000" y="4076700"/>
            <a:ext cx="9144000" cy="172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CAB34C-E2E9-3A1F-9072-AF99B48AFB21}"/>
              </a:ext>
            </a:extLst>
          </p:cNvPr>
          <p:cNvSpPr txBox="1"/>
          <p:nvPr/>
        </p:nvSpPr>
        <p:spPr>
          <a:xfrm>
            <a:off x="21771" y="1418124"/>
            <a:ext cx="91440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D6DEE2-EF19-EEA5-22A8-DE21B483C48A}"/>
              </a:ext>
            </a:extLst>
          </p:cNvPr>
          <p:cNvSpPr txBox="1"/>
          <p:nvPr/>
        </p:nvSpPr>
        <p:spPr>
          <a:xfrm>
            <a:off x="3047514" y="8373427"/>
            <a:ext cx="293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결과 확인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F6A64C-DAA2-D3D6-9A1D-95512FA56087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DD2F7-CE0A-5A6D-54C7-F93AB67CDB7E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7A4867D-2DEE-6173-39EE-CAC256658E75}"/>
              </a:ext>
            </a:extLst>
          </p:cNvPr>
          <p:cNvSpPr/>
          <p:nvPr/>
        </p:nvSpPr>
        <p:spPr>
          <a:xfrm>
            <a:off x="1981200" y="3212142"/>
            <a:ext cx="5181600" cy="51816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453230-09AE-38DA-85C9-1BB59F0A546C}"/>
              </a:ext>
            </a:extLst>
          </p:cNvPr>
          <p:cNvSpPr/>
          <p:nvPr/>
        </p:nvSpPr>
        <p:spPr>
          <a:xfrm>
            <a:off x="2197493" y="3639741"/>
            <a:ext cx="838200" cy="284559"/>
          </a:xfrm>
          <a:prstGeom prst="rect">
            <a:avLst/>
          </a:prstGeom>
          <a:solidFill>
            <a:srgbClr val="CCD1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4011CB-00C9-6BF2-4BF1-277F4F1A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53" y="3368334"/>
            <a:ext cx="5696745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61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10141-92AC-6E59-FB1B-C170A565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F23C049-4AC3-5C26-3BB0-BEAE1E17DCF2}"/>
              </a:ext>
            </a:extLst>
          </p:cNvPr>
          <p:cNvCxnSpPr>
            <a:cxnSpLocks/>
          </p:cNvCxnSpPr>
          <p:nvPr/>
        </p:nvCxnSpPr>
        <p:spPr>
          <a:xfrm>
            <a:off x="9144000" y="1667758"/>
            <a:ext cx="0" cy="776088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75A09DB-5DD8-2E9D-E54D-9D71B0886C8F}"/>
              </a:ext>
            </a:extLst>
          </p:cNvPr>
          <p:cNvSpPr txBox="1"/>
          <p:nvPr/>
        </p:nvSpPr>
        <p:spPr>
          <a:xfrm>
            <a:off x="9144000" y="4076700"/>
            <a:ext cx="9144000" cy="1726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E8BF01-553D-DCD1-A6C3-3E823D469BE6}"/>
              </a:ext>
            </a:extLst>
          </p:cNvPr>
          <p:cNvSpPr txBox="1"/>
          <p:nvPr/>
        </p:nvSpPr>
        <p:spPr>
          <a:xfrm>
            <a:off x="21771" y="1418124"/>
            <a:ext cx="91440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9D5301-5087-CD95-2597-10C656B50CF1}"/>
              </a:ext>
            </a:extLst>
          </p:cNvPr>
          <p:cNvSpPr txBox="1"/>
          <p:nvPr/>
        </p:nvSpPr>
        <p:spPr>
          <a:xfrm>
            <a:off x="3047514" y="8373427"/>
            <a:ext cx="293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결과 확인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BCBA59D-6EEA-4AE0-F134-C870CA3770A4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7BE1FD-28CB-2F8E-CAFE-F27489BD7115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120ECFC-08B9-3F26-7148-89A552F5435B}"/>
              </a:ext>
            </a:extLst>
          </p:cNvPr>
          <p:cNvSpPr/>
          <p:nvPr/>
        </p:nvSpPr>
        <p:spPr>
          <a:xfrm>
            <a:off x="1981200" y="3212142"/>
            <a:ext cx="5181600" cy="51816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07287E-1451-AD59-A101-CBEEEA554B49}"/>
              </a:ext>
            </a:extLst>
          </p:cNvPr>
          <p:cNvSpPr/>
          <p:nvPr/>
        </p:nvSpPr>
        <p:spPr>
          <a:xfrm>
            <a:off x="2197493" y="3639741"/>
            <a:ext cx="838200" cy="284559"/>
          </a:xfrm>
          <a:prstGeom prst="rect">
            <a:avLst/>
          </a:prstGeom>
          <a:solidFill>
            <a:srgbClr val="CCD1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2DFF40-334F-7E1B-AF3D-2F88A834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53" y="3368334"/>
            <a:ext cx="5696745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302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4A8E-C3D5-307C-EC87-1AFE8A68B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창의성, 천문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787CB9-9107-803B-17F7-8DAF0E30FD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701" y="5835729"/>
            <a:ext cx="1800000" cy="1800000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D35E40D-9E4B-7236-2A9A-D2A086282321}"/>
              </a:ext>
            </a:extLst>
          </p:cNvPr>
          <p:cNvCxnSpPr>
            <a:cxnSpLocks/>
          </p:cNvCxnSpPr>
          <p:nvPr/>
        </p:nvCxnSpPr>
        <p:spPr>
          <a:xfrm>
            <a:off x="9144000" y="1667758"/>
            <a:ext cx="0" cy="776088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502A072-33B4-0AB7-88FE-8457B3C1C622}"/>
              </a:ext>
            </a:extLst>
          </p:cNvPr>
          <p:cNvSpPr txBox="1"/>
          <p:nvPr/>
        </p:nvSpPr>
        <p:spPr>
          <a:xfrm>
            <a:off x="9144000" y="1418124"/>
            <a:ext cx="91440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전문가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9E90F738-0717-CC62-DD4C-B14FB4A33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5701" y="3639741"/>
            <a:ext cx="1800000" cy="180000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32AA5F32-4FB2-9520-C8E1-61983FCFF1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91687" y="3639741"/>
            <a:ext cx="1792997" cy="18000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9487EEF8-3B67-7A0A-AFDF-316E61DF2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050570" y="5835729"/>
            <a:ext cx="187523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6BFEB1-4A0C-AEDF-E54C-C2D35F3C3784}"/>
              </a:ext>
            </a:extLst>
          </p:cNvPr>
          <p:cNvSpPr txBox="1"/>
          <p:nvPr/>
        </p:nvSpPr>
        <p:spPr>
          <a:xfrm>
            <a:off x="11987001" y="8373427"/>
            <a:ext cx="3457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최적의 </a:t>
            </a: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LLM 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572E102-844E-6F71-83CC-4B8834986BA4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7D6A5-2F91-7BF8-BFCA-1FE362AA6542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A14D045B-2F41-779A-004A-22631AEF487E}"/>
              </a:ext>
            </a:extLst>
          </p:cNvPr>
          <p:cNvSpPr/>
          <p:nvPr/>
        </p:nvSpPr>
        <p:spPr>
          <a:xfrm>
            <a:off x="1981200" y="3212142"/>
            <a:ext cx="5181600" cy="51816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2EFC84-BF46-3E2C-BFD1-F83DF529F847}"/>
              </a:ext>
            </a:extLst>
          </p:cNvPr>
          <p:cNvSpPr txBox="1"/>
          <p:nvPr/>
        </p:nvSpPr>
        <p:spPr>
          <a:xfrm>
            <a:off x="21771" y="1418124"/>
            <a:ext cx="91440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0BF5A4-FCF7-67A5-50D0-7A3B533F0660}"/>
              </a:ext>
            </a:extLst>
          </p:cNvPr>
          <p:cNvSpPr txBox="1"/>
          <p:nvPr/>
        </p:nvSpPr>
        <p:spPr>
          <a:xfrm>
            <a:off x="3047514" y="8373427"/>
            <a:ext cx="293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결과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EB3B8-321E-0EF0-4E1F-DC006DC123E2}"/>
              </a:ext>
            </a:extLst>
          </p:cNvPr>
          <p:cNvSpPr/>
          <p:nvPr/>
        </p:nvSpPr>
        <p:spPr>
          <a:xfrm>
            <a:off x="2197493" y="3639741"/>
            <a:ext cx="838200" cy="284559"/>
          </a:xfrm>
          <a:prstGeom prst="rect">
            <a:avLst/>
          </a:prstGeom>
          <a:solidFill>
            <a:srgbClr val="CCD1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6EEECBF-10E3-8893-88AF-D6C005D7FE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8453" y="3368334"/>
            <a:ext cx="5696745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54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EE68-1F34-05F4-7626-DE9E5EE57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AB58CC7-F772-B241-2F63-BAE1E7D0E6C7}"/>
              </a:ext>
            </a:extLst>
          </p:cNvPr>
          <p:cNvCxnSpPr>
            <a:cxnSpLocks/>
          </p:cNvCxnSpPr>
          <p:nvPr/>
        </p:nvCxnSpPr>
        <p:spPr>
          <a:xfrm>
            <a:off x="9144000" y="1667758"/>
            <a:ext cx="0" cy="776088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706EB1-A4C3-7306-5903-BAD30149A1A0}"/>
              </a:ext>
            </a:extLst>
          </p:cNvPr>
          <p:cNvSpPr txBox="1"/>
          <p:nvPr/>
        </p:nvSpPr>
        <p:spPr>
          <a:xfrm>
            <a:off x="9144000" y="1418124"/>
            <a:ext cx="91440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전문가</a:t>
            </a: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270C3C6D-B621-7335-4E45-CB1A9CE27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25701" y="3639741"/>
            <a:ext cx="1800000" cy="1800000"/>
          </a:xfrm>
          <a:prstGeom prst="rect">
            <a:avLst/>
          </a:prstGeom>
        </p:spPr>
      </p:pic>
      <p:pic>
        <p:nvPicPr>
          <p:cNvPr id="9" name="그래픽 8">
            <a:extLst>
              <a:ext uri="{FF2B5EF4-FFF2-40B4-BE49-F238E27FC236}">
                <a16:creationId xmlns:a16="http://schemas.microsoft.com/office/drawing/2014/main" id="{87D72944-1FAD-7B01-3320-7FBBC3D0A0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50570" y="5835729"/>
            <a:ext cx="1875230" cy="180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721FE6-F0B9-A7A4-D031-154D8E018DF8}"/>
              </a:ext>
            </a:extLst>
          </p:cNvPr>
          <p:cNvSpPr txBox="1"/>
          <p:nvPr/>
        </p:nvSpPr>
        <p:spPr>
          <a:xfrm>
            <a:off x="11987001" y="8373427"/>
            <a:ext cx="34579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최적의 </a:t>
            </a: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LLM 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6EA7BD93-8617-5C3C-5EA7-F6A92A2AC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701" y="5835729"/>
            <a:ext cx="1800000" cy="18000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1421452-07F6-6EF1-CE00-7CFC7606E9EF}"/>
              </a:ext>
            </a:extLst>
          </p:cNvPr>
          <p:cNvSpPr/>
          <p:nvPr/>
        </p:nvSpPr>
        <p:spPr>
          <a:xfrm>
            <a:off x="15544800" y="495300"/>
            <a:ext cx="3048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7B21A-C55E-4474-70A3-855BB803FC91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D4DF807E-E1FC-6347-581A-8C234C1A8FC7}"/>
              </a:ext>
            </a:extLst>
          </p:cNvPr>
          <p:cNvSpPr/>
          <p:nvPr/>
        </p:nvSpPr>
        <p:spPr>
          <a:xfrm>
            <a:off x="1981200" y="3212142"/>
            <a:ext cx="5181600" cy="51816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9FCF8E-4EF8-8DE2-2823-EAB91E19F9D4}"/>
              </a:ext>
            </a:extLst>
          </p:cNvPr>
          <p:cNvSpPr txBox="1"/>
          <p:nvPr/>
        </p:nvSpPr>
        <p:spPr>
          <a:xfrm>
            <a:off x="21771" y="1418124"/>
            <a:ext cx="9144000" cy="15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6F530-72E4-FEDB-3AC2-7C7764F29EA4}"/>
              </a:ext>
            </a:extLst>
          </p:cNvPr>
          <p:cNvSpPr txBox="1"/>
          <p:nvPr/>
        </p:nvSpPr>
        <p:spPr>
          <a:xfrm>
            <a:off x="3047514" y="8373427"/>
            <a:ext cx="2938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결과 확인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81E33B-E023-C631-AE16-3DF75D5D0DCB}"/>
              </a:ext>
            </a:extLst>
          </p:cNvPr>
          <p:cNvSpPr/>
          <p:nvPr/>
        </p:nvSpPr>
        <p:spPr>
          <a:xfrm>
            <a:off x="2197493" y="3639741"/>
            <a:ext cx="838200" cy="284559"/>
          </a:xfrm>
          <a:prstGeom prst="rect">
            <a:avLst/>
          </a:prstGeom>
          <a:solidFill>
            <a:srgbClr val="CCD1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0AA302-E485-6A67-EF75-13F069742E40}"/>
              </a:ext>
            </a:extLst>
          </p:cNvPr>
          <p:cNvGrpSpPr/>
          <p:nvPr/>
        </p:nvGrpSpPr>
        <p:grpSpPr>
          <a:xfrm>
            <a:off x="13831386" y="3364487"/>
            <a:ext cx="2434593" cy="2471242"/>
            <a:chOff x="3252662" y="4490239"/>
            <a:chExt cx="1050666" cy="1066482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080718C-FB6D-00A2-C694-CB19C08FD3F2}"/>
                </a:ext>
              </a:extLst>
            </p:cNvPr>
            <p:cNvSpPr/>
            <p:nvPr/>
          </p:nvSpPr>
          <p:spPr>
            <a:xfrm>
              <a:off x="3276600" y="4531276"/>
              <a:ext cx="1026728" cy="1025445"/>
            </a:xfrm>
            <a:custGeom>
              <a:avLst/>
              <a:gdLst/>
              <a:ahLst/>
              <a:cxnLst/>
              <a:rect l="l" t="t" r="r" b="b"/>
              <a:pathLst>
                <a:path w="1026728" h="1025445">
                  <a:moveTo>
                    <a:pt x="0" y="0"/>
                  </a:moveTo>
                  <a:lnTo>
                    <a:pt x="1026728" y="0"/>
                  </a:lnTo>
                  <a:lnTo>
                    <a:pt x="1026728" y="1025445"/>
                  </a:lnTo>
                  <a:lnTo>
                    <a:pt x="0" y="10254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86EDB7-74F9-501C-BB71-43AFA8E61F38}"/>
                </a:ext>
              </a:extLst>
            </p:cNvPr>
            <p:cNvGrpSpPr/>
            <p:nvPr/>
          </p:nvGrpSpPr>
          <p:grpSpPr>
            <a:xfrm>
              <a:off x="3252662" y="4490239"/>
              <a:ext cx="1011607" cy="1011607"/>
              <a:chOff x="0" y="0"/>
              <a:chExt cx="812800" cy="812800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41367BD-BB0A-AC9F-CE26-277C1E024A1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4BFF1E4-0C75-5ED0-A417-F076176FB699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47086" tIns="47086" rIns="47086" bIns="47086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pic>
        <p:nvPicPr>
          <p:cNvPr id="7" name="그래픽 6">
            <a:extLst>
              <a:ext uri="{FF2B5EF4-FFF2-40B4-BE49-F238E27FC236}">
                <a16:creationId xmlns:a16="http://schemas.microsoft.com/office/drawing/2014/main" id="{E8E82EA2-4978-6FB0-9CB3-DAD70082D5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091687" y="3639741"/>
            <a:ext cx="1792997" cy="1800000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375D11C0-F3B0-EB2F-BA6F-675A350446D0}"/>
              </a:ext>
            </a:extLst>
          </p:cNvPr>
          <p:cNvSpPr/>
          <p:nvPr/>
        </p:nvSpPr>
        <p:spPr>
          <a:xfrm>
            <a:off x="15145689" y="2771866"/>
            <a:ext cx="1401791" cy="1166991"/>
          </a:xfrm>
          <a:custGeom>
            <a:avLst/>
            <a:gdLst/>
            <a:ahLst/>
            <a:cxnLst/>
            <a:rect l="l" t="t" r="r" b="b"/>
            <a:pathLst>
              <a:path w="4942703" h="4114800">
                <a:moveTo>
                  <a:pt x="0" y="0"/>
                </a:moveTo>
                <a:lnTo>
                  <a:pt x="4942703" y="0"/>
                </a:lnTo>
                <a:lnTo>
                  <a:pt x="49427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16171FD-1082-31B2-1418-92C8E6A8750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182568" y="5759280"/>
            <a:ext cx="2086266" cy="195289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7E7B915-51B8-B4CF-DF1B-51BAF65923D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68453" y="3368334"/>
            <a:ext cx="5696745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04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D6DEC-0C78-4370-821C-3ECFD26FA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338A11-5780-4DE2-D25E-BD589C932522}"/>
              </a:ext>
            </a:extLst>
          </p:cNvPr>
          <p:cNvSpPr txBox="1"/>
          <p:nvPr/>
        </p:nvSpPr>
        <p:spPr>
          <a:xfrm>
            <a:off x="10231273" y="3432281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01  </a:t>
            </a:r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 체계 생성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9D2E4F-005E-A03F-201E-2353EDC039B4}"/>
              </a:ext>
            </a:extLst>
          </p:cNvPr>
          <p:cNvSpPr txBox="1"/>
          <p:nvPr/>
        </p:nvSpPr>
        <p:spPr>
          <a:xfrm>
            <a:off x="10231273" y="5724635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02  </a:t>
            </a:r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B4DF9-8620-8457-187D-BE85168AA414}"/>
              </a:ext>
            </a:extLst>
          </p:cNvPr>
          <p:cNvSpPr txBox="1"/>
          <p:nvPr/>
        </p:nvSpPr>
        <p:spPr>
          <a:xfrm>
            <a:off x="10231273" y="8016988"/>
            <a:ext cx="861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</a:t>
            </a:r>
            <a:r>
              <a:rPr lang="en-US" altLang="ko-KR" sz="6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</a:t>
            </a:r>
            <a:r>
              <a:rPr lang="ko-KR" altLang="en-US" sz="6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전문가 대시보드</a:t>
            </a:r>
          </a:p>
        </p:txBody>
      </p:sp>
      <p:grpSp>
        <p:nvGrpSpPr>
          <p:cNvPr id="14" name="Group 2">
            <a:extLst>
              <a:ext uri="{FF2B5EF4-FFF2-40B4-BE49-F238E27FC236}">
                <a16:creationId xmlns:a16="http://schemas.microsoft.com/office/drawing/2014/main" id="{C03BF59D-3F74-498D-9CCD-4F80043E99F6}"/>
              </a:ext>
            </a:extLst>
          </p:cNvPr>
          <p:cNvGrpSpPr/>
          <p:nvPr/>
        </p:nvGrpSpPr>
        <p:grpSpPr>
          <a:xfrm>
            <a:off x="-3657600" y="-5204625"/>
            <a:ext cx="13240663" cy="13240663"/>
            <a:chOff x="0" y="0"/>
            <a:chExt cx="812800" cy="812800"/>
          </a:xfrm>
        </p:grpSpPr>
        <p:sp>
          <p:nvSpPr>
            <p:cNvPr id="15" name="Freeform 3">
              <a:extLst>
                <a:ext uri="{FF2B5EF4-FFF2-40B4-BE49-F238E27FC236}">
                  <a16:creationId xmlns:a16="http://schemas.microsoft.com/office/drawing/2014/main" id="{21F2BE6D-C54C-3C07-A4FA-4AAF2813BEF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4">
              <a:extLst>
                <a:ext uri="{FF2B5EF4-FFF2-40B4-BE49-F238E27FC236}">
                  <a16:creationId xmlns:a16="http://schemas.microsoft.com/office/drawing/2014/main" id="{E8D6C40A-EC9D-465D-A9CD-7799C8FDB0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5">
            <a:extLst>
              <a:ext uri="{FF2B5EF4-FFF2-40B4-BE49-F238E27FC236}">
                <a16:creationId xmlns:a16="http://schemas.microsoft.com/office/drawing/2014/main" id="{6A7D9EA2-743E-F09F-0D97-7097C3359D4B}"/>
              </a:ext>
            </a:extLst>
          </p:cNvPr>
          <p:cNvSpPr/>
          <p:nvPr/>
        </p:nvSpPr>
        <p:spPr>
          <a:xfrm>
            <a:off x="-2376246" y="-3733823"/>
            <a:ext cx="11375945" cy="11361725"/>
          </a:xfrm>
          <a:custGeom>
            <a:avLst/>
            <a:gdLst/>
            <a:ahLst/>
            <a:cxnLst/>
            <a:rect l="l" t="t" r="r" b="b"/>
            <a:pathLst>
              <a:path w="11375945" h="11361725">
                <a:moveTo>
                  <a:pt x="0" y="0"/>
                </a:moveTo>
                <a:lnTo>
                  <a:pt x="11375946" y="0"/>
                </a:lnTo>
                <a:lnTo>
                  <a:pt x="11375946" y="11361725"/>
                </a:lnTo>
                <a:lnTo>
                  <a:pt x="0" y="11361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8" name="Group 6">
            <a:extLst>
              <a:ext uri="{FF2B5EF4-FFF2-40B4-BE49-F238E27FC236}">
                <a16:creationId xmlns:a16="http://schemas.microsoft.com/office/drawing/2014/main" id="{0DEFCC17-B2DC-5553-D8BC-1293B84346A6}"/>
              </a:ext>
            </a:extLst>
          </p:cNvPr>
          <p:cNvGrpSpPr/>
          <p:nvPr/>
        </p:nvGrpSpPr>
        <p:grpSpPr>
          <a:xfrm>
            <a:off x="-2590800" y="-4209613"/>
            <a:ext cx="11208407" cy="11208407"/>
            <a:chOff x="0" y="0"/>
            <a:chExt cx="812800" cy="81280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922506A5-B5E2-4A29-463C-7468FD2D817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0" name="TextBox 8">
              <a:extLst>
                <a:ext uri="{FF2B5EF4-FFF2-40B4-BE49-F238E27FC236}">
                  <a16:creationId xmlns:a16="http://schemas.microsoft.com/office/drawing/2014/main" id="{E250411C-CFBF-0D43-576C-861C8CC4407B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50">
            <a:extLst>
              <a:ext uri="{FF2B5EF4-FFF2-40B4-BE49-F238E27FC236}">
                <a16:creationId xmlns:a16="http://schemas.microsoft.com/office/drawing/2014/main" id="{5A4BF4CC-7827-CA73-29AB-02588BACA7EB}"/>
              </a:ext>
            </a:extLst>
          </p:cNvPr>
          <p:cNvSpPr txBox="1"/>
          <p:nvPr/>
        </p:nvSpPr>
        <p:spPr>
          <a:xfrm>
            <a:off x="4872780" y="7488426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6F1B74-72BE-4B8E-C019-7AFCE68A06BE}"/>
              </a:ext>
            </a:extLst>
          </p:cNvPr>
          <p:cNvSpPr txBox="1"/>
          <p:nvPr/>
        </p:nvSpPr>
        <p:spPr>
          <a:xfrm>
            <a:off x="2020992" y="1638300"/>
            <a:ext cx="472440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8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S-PAT</a:t>
            </a:r>
          </a:p>
          <a:p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핵심기능</a:t>
            </a:r>
          </a:p>
        </p:txBody>
      </p:sp>
    </p:spTree>
    <p:extLst>
      <p:ext uri="{BB962C8B-B14F-4D97-AF65-F5344CB8AC3E}">
        <p14:creationId xmlns:p14="http://schemas.microsoft.com/office/powerpoint/2010/main" val="2501527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28896-9382-1E34-03BF-C00F1D11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"/>
            <a:ext cx="17989700" cy="1010915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95ABF7-F40D-505E-796B-97578C83B148}"/>
              </a:ext>
            </a:extLst>
          </p:cNvPr>
          <p:cNvSpPr/>
          <p:nvPr/>
        </p:nvSpPr>
        <p:spPr>
          <a:xfrm>
            <a:off x="15468600" y="495300"/>
            <a:ext cx="31242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A0586-BB9D-D6E9-61AE-D874673BF9DC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전문가 대시보드</a:t>
            </a:r>
          </a:p>
        </p:txBody>
      </p:sp>
    </p:spTree>
    <p:extLst>
      <p:ext uri="{BB962C8B-B14F-4D97-AF65-F5344CB8AC3E}">
        <p14:creationId xmlns:p14="http://schemas.microsoft.com/office/powerpoint/2010/main" val="32940423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28896-9382-1E34-03BF-C00F1D11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"/>
            <a:ext cx="17989700" cy="1010915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95ABF7-F40D-505E-796B-97578C83B148}"/>
              </a:ext>
            </a:extLst>
          </p:cNvPr>
          <p:cNvSpPr/>
          <p:nvPr/>
        </p:nvSpPr>
        <p:spPr>
          <a:xfrm>
            <a:off x="15468600" y="495300"/>
            <a:ext cx="31242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A0586-BB9D-D6E9-61AE-D874673BF9DC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전문가 대시보드</a:t>
            </a:r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67867530-F028-43F0-DF04-2F293007EDD8}"/>
              </a:ext>
            </a:extLst>
          </p:cNvPr>
          <p:cNvSpPr/>
          <p:nvPr/>
        </p:nvSpPr>
        <p:spPr>
          <a:xfrm>
            <a:off x="-571500" y="-190500"/>
            <a:ext cx="19431000" cy="11125200"/>
          </a:xfrm>
          <a:custGeom>
            <a:avLst/>
            <a:gdLst>
              <a:gd name="connsiteX0" fmla="*/ 1020112 w 19431000"/>
              <a:gd name="connsiteY0" fmla="*/ 2438400 h 11125200"/>
              <a:gd name="connsiteX1" fmla="*/ 876300 w 19431000"/>
              <a:gd name="connsiteY1" fmla="*/ 2582212 h 11125200"/>
              <a:gd name="connsiteX2" fmla="*/ 876300 w 19431000"/>
              <a:gd name="connsiteY2" fmla="*/ 5723588 h 11125200"/>
              <a:gd name="connsiteX3" fmla="*/ 1020112 w 19431000"/>
              <a:gd name="connsiteY3" fmla="*/ 5867400 h 11125200"/>
              <a:gd name="connsiteX4" fmla="*/ 6599889 w 19431000"/>
              <a:gd name="connsiteY4" fmla="*/ 5867400 h 11125200"/>
              <a:gd name="connsiteX5" fmla="*/ 6743700 w 19431000"/>
              <a:gd name="connsiteY5" fmla="*/ 5723588 h 11125200"/>
              <a:gd name="connsiteX6" fmla="*/ 6743700 w 19431000"/>
              <a:gd name="connsiteY6" fmla="*/ 2582212 h 11125200"/>
              <a:gd name="connsiteX7" fmla="*/ 6599889 w 19431000"/>
              <a:gd name="connsiteY7" fmla="*/ 2438400 h 11125200"/>
              <a:gd name="connsiteX8" fmla="*/ 0 w 19431000"/>
              <a:gd name="connsiteY8" fmla="*/ 0 h 11125200"/>
              <a:gd name="connsiteX9" fmla="*/ 19431000 w 19431000"/>
              <a:gd name="connsiteY9" fmla="*/ 0 h 11125200"/>
              <a:gd name="connsiteX10" fmla="*/ 19431000 w 19431000"/>
              <a:gd name="connsiteY10" fmla="*/ 11125200 h 11125200"/>
              <a:gd name="connsiteX11" fmla="*/ 0 w 19431000"/>
              <a:gd name="connsiteY11" fmla="*/ 11125200 h 111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431000" h="11125200">
                <a:moveTo>
                  <a:pt x="1020112" y="2438400"/>
                </a:moveTo>
                <a:cubicBezTo>
                  <a:pt x="940687" y="2438400"/>
                  <a:pt x="876300" y="2502787"/>
                  <a:pt x="876300" y="2582212"/>
                </a:cubicBezTo>
                <a:lnTo>
                  <a:pt x="876300" y="5723588"/>
                </a:lnTo>
                <a:cubicBezTo>
                  <a:pt x="876300" y="5803013"/>
                  <a:pt x="940687" y="5867400"/>
                  <a:pt x="1020112" y="5867400"/>
                </a:cubicBezTo>
                <a:lnTo>
                  <a:pt x="6599889" y="5867400"/>
                </a:lnTo>
                <a:cubicBezTo>
                  <a:pt x="6679314" y="5867400"/>
                  <a:pt x="6743700" y="5803013"/>
                  <a:pt x="6743700" y="5723588"/>
                </a:cubicBezTo>
                <a:lnTo>
                  <a:pt x="6743700" y="2582212"/>
                </a:lnTo>
                <a:cubicBezTo>
                  <a:pt x="6743700" y="2502787"/>
                  <a:pt x="6679314" y="2438400"/>
                  <a:pt x="6599889" y="2438400"/>
                </a:cubicBezTo>
                <a:close/>
                <a:moveTo>
                  <a:pt x="0" y="0"/>
                </a:moveTo>
                <a:lnTo>
                  <a:pt x="19431000" y="0"/>
                </a:lnTo>
                <a:lnTo>
                  <a:pt x="19431000" y="11125200"/>
                </a:lnTo>
                <a:lnTo>
                  <a:pt x="0" y="11125200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286500"/>
            <a:ext cx="18288000" cy="237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6000" spc="-150" dirty="0">
                <a:solidFill>
                  <a:srgbClr val="F7CE4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벡터 기반 유사도  </a:t>
            </a: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Reasoning</a:t>
            </a: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LLM </a:t>
            </a:r>
            <a:r>
              <a:rPr lang="ko-KR" altLang="en-US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평가</a:t>
            </a:r>
            <a:r>
              <a:rPr lang="en-US" altLang="ko-KR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en-US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전문가 평가</a:t>
            </a:r>
            <a:endParaRPr lang="en-US" altLang="ko-KR" sz="6000" spc="-150" dirty="0">
              <a:solidFill>
                <a:schemeClr val="bg1">
                  <a:alpha val="4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LLM</a:t>
            </a: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들의 성능을 한눈에 비교</a:t>
            </a:r>
          </a:p>
        </p:txBody>
      </p:sp>
    </p:spTree>
    <p:extLst>
      <p:ext uri="{BB962C8B-B14F-4D97-AF65-F5344CB8AC3E}">
        <p14:creationId xmlns:p14="http://schemas.microsoft.com/office/powerpoint/2010/main" val="3901785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28896-9382-1E34-03BF-C00F1D11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"/>
            <a:ext cx="17989700" cy="1010915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95ABF7-F40D-505E-796B-97578C83B148}"/>
              </a:ext>
            </a:extLst>
          </p:cNvPr>
          <p:cNvSpPr/>
          <p:nvPr/>
        </p:nvSpPr>
        <p:spPr>
          <a:xfrm>
            <a:off x="15468600" y="495300"/>
            <a:ext cx="31242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A0586-BB9D-D6E9-61AE-D874673BF9DC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전문가 대시보드</a:t>
            </a:r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67867530-F028-43F0-DF04-2F293007EDD8}"/>
              </a:ext>
            </a:extLst>
          </p:cNvPr>
          <p:cNvSpPr/>
          <p:nvPr/>
        </p:nvSpPr>
        <p:spPr>
          <a:xfrm>
            <a:off x="-571500" y="-190500"/>
            <a:ext cx="19431000" cy="11125200"/>
          </a:xfrm>
          <a:custGeom>
            <a:avLst/>
            <a:gdLst>
              <a:gd name="connsiteX0" fmla="*/ 6925613 w 19431000"/>
              <a:gd name="connsiteY0" fmla="*/ 2438400 h 11125200"/>
              <a:gd name="connsiteX1" fmla="*/ 6781800 w 19431000"/>
              <a:gd name="connsiteY1" fmla="*/ 2582212 h 11125200"/>
              <a:gd name="connsiteX2" fmla="*/ 6781800 w 19431000"/>
              <a:gd name="connsiteY2" fmla="*/ 5723588 h 11125200"/>
              <a:gd name="connsiteX3" fmla="*/ 6925613 w 19431000"/>
              <a:gd name="connsiteY3" fmla="*/ 5867400 h 11125200"/>
              <a:gd name="connsiteX4" fmla="*/ 12505388 w 19431000"/>
              <a:gd name="connsiteY4" fmla="*/ 5867400 h 11125200"/>
              <a:gd name="connsiteX5" fmla="*/ 12649200 w 19431000"/>
              <a:gd name="connsiteY5" fmla="*/ 5723588 h 11125200"/>
              <a:gd name="connsiteX6" fmla="*/ 12649200 w 19431000"/>
              <a:gd name="connsiteY6" fmla="*/ 2582212 h 11125200"/>
              <a:gd name="connsiteX7" fmla="*/ 12505388 w 19431000"/>
              <a:gd name="connsiteY7" fmla="*/ 2438400 h 11125200"/>
              <a:gd name="connsiteX8" fmla="*/ 0 w 19431000"/>
              <a:gd name="connsiteY8" fmla="*/ 0 h 11125200"/>
              <a:gd name="connsiteX9" fmla="*/ 19431000 w 19431000"/>
              <a:gd name="connsiteY9" fmla="*/ 0 h 11125200"/>
              <a:gd name="connsiteX10" fmla="*/ 19431000 w 19431000"/>
              <a:gd name="connsiteY10" fmla="*/ 11125200 h 11125200"/>
              <a:gd name="connsiteX11" fmla="*/ 0 w 19431000"/>
              <a:gd name="connsiteY11" fmla="*/ 11125200 h 111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431000" h="11125200">
                <a:moveTo>
                  <a:pt x="6925613" y="2438400"/>
                </a:moveTo>
                <a:cubicBezTo>
                  <a:pt x="6846188" y="2438400"/>
                  <a:pt x="6781800" y="2502787"/>
                  <a:pt x="6781800" y="2582212"/>
                </a:cubicBezTo>
                <a:lnTo>
                  <a:pt x="6781800" y="5723588"/>
                </a:lnTo>
                <a:cubicBezTo>
                  <a:pt x="6781800" y="5803013"/>
                  <a:pt x="6846188" y="5867400"/>
                  <a:pt x="6925613" y="5867400"/>
                </a:cubicBezTo>
                <a:lnTo>
                  <a:pt x="12505388" y="5867400"/>
                </a:lnTo>
                <a:cubicBezTo>
                  <a:pt x="12584813" y="5867400"/>
                  <a:pt x="12649200" y="5803013"/>
                  <a:pt x="12649200" y="5723588"/>
                </a:cubicBezTo>
                <a:lnTo>
                  <a:pt x="12649200" y="2582212"/>
                </a:lnTo>
                <a:cubicBezTo>
                  <a:pt x="12649200" y="2502787"/>
                  <a:pt x="12584813" y="2438400"/>
                  <a:pt x="12505388" y="2438400"/>
                </a:cubicBezTo>
                <a:close/>
                <a:moveTo>
                  <a:pt x="0" y="0"/>
                </a:moveTo>
                <a:lnTo>
                  <a:pt x="19431000" y="0"/>
                </a:lnTo>
                <a:lnTo>
                  <a:pt x="19431000" y="11125200"/>
                </a:lnTo>
                <a:lnTo>
                  <a:pt x="0" y="11125200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286500"/>
            <a:ext cx="18288000" cy="237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벡터 기반 유사도</a:t>
            </a:r>
            <a:r>
              <a:rPr lang="en-US" altLang="ko-KR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  </a:t>
            </a:r>
            <a:r>
              <a:rPr lang="en-US" altLang="ko-KR" sz="6000" spc="-15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Reasoning</a:t>
            </a:r>
            <a:r>
              <a:rPr lang="en-US" altLang="ko-KR" sz="6000" spc="-150" dirty="0">
                <a:solidFill>
                  <a:srgbClr val="F7CE4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6000" spc="-15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 </a:t>
            </a:r>
            <a:r>
              <a:rPr lang="ko-KR" altLang="en-US" sz="6000" spc="-15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평가</a:t>
            </a: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en-US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전문가 평가</a:t>
            </a:r>
            <a:endParaRPr lang="en-US" altLang="ko-KR" sz="6000" spc="-150" dirty="0">
              <a:solidFill>
                <a:schemeClr val="bg1">
                  <a:alpha val="40000"/>
                </a:schemeClr>
              </a:solidFill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LLM</a:t>
            </a: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들의 성능을 한눈에 비교</a:t>
            </a:r>
          </a:p>
        </p:txBody>
      </p:sp>
    </p:spTree>
    <p:extLst>
      <p:ext uri="{BB962C8B-B14F-4D97-AF65-F5344CB8AC3E}">
        <p14:creationId xmlns:p14="http://schemas.microsoft.com/office/powerpoint/2010/main" val="2692166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2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082C15-83B7-C5CA-4DCF-6E89B6D43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E1BF88-B0D0-48E2-F955-1E6CB26867A0}"/>
              </a:ext>
            </a:extLst>
          </p:cNvPr>
          <p:cNvSpPr txBox="1"/>
          <p:nvPr/>
        </p:nvSpPr>
        <p:spPr>
          <a:xfrm>
            <a:off x="914400" y="2951463"/>
            <a:ext cx="3158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생산기술연구소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A12C0-9969-A19E-9DEE-6BFD55C4914E}"/>
              </a:ext>
            </a:extLst>
          </p:cNvPr>
          <p:cNvSpPr txBox="1"/>
          <p:nvPr/>
        </p:nvSpPr>
        <p:spPr>
          <a:xfrm>
            <a:off x="914400" y="3782276"/>
            <a:ext cx="56332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>
              <a:buNone/>
            </a:pPr>
            <a:r>
              <a:rPr lang="en-US" altLang="ko-KR" sz="3500" b="0" i="0" spc="-1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Global Technology </a:t>
            </a:r>
            <a:r>
              <a:rPr lang="en-US" altLang="ko-KR" sz="3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</a:t>
            </a:r>
            <a:r>
              <a:rPr lang="en-US" altLang="ko-KR" sz="3500" b="0" i="0" spc="-15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esearch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C0F61B1-E88D-428E-F557-8128B8FDC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401" y="1043401"/>
            <a:ext cx="7162800" cy="19026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23569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28896-9382-1E34-03BF-C00F1D11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"/>
            <a:ext cx="17989700" cy="1010915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95ABF7-F40D-505E-796B-97578C83B148}"/>
              </a:ext>
            </a:extLst>
          </p:cNvPr>
          <p:cNvSpPr/>
          <p:nvPr/>
        </p:nvSpPr>
        <p:spPr>
          <a:xfrm>
            <a:off x="15468600" y="495300"/>
            <a:ext cx="31242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A0586-BB9D-D6E9-61AE-D874673BF9DC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전문가 대시보드</a:t>
            </a:r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67867530-F028-43F0-DF04-2F293007EDD8}"/>
              </a:ext>
            </a:extLst>
          </p:cNvPr>
          <p:cNvSpPr/>
          <p:nvPr/>
        </p:nvSpPr>
        <p:spPr>
          <a:xfrm>
            <a:off x="-571500" y="-190500"/>
            <a:ext cx="19431000" cy="11125200"/>
          </a:xfrm>
          <a:custGeom>
            <a:avLst/>
            <a:gdLst>
              <a:gd name="connsiteX0" fmla="*/ 12831112 w 19431000"/>
              <a:gd name="connsiteY0" fmla="*/ 2438400 h 11125200"/>
              <a:gd name="connsiteX1" fmla="*/ 12687300 w 19431000"/>
              <a:gd name="connsiteY1" fmla="*/ 2582212 h 11125200"/>
              <a:gd name="connsiteX2" fmla="*/ 12687300 w 19431000"/>
              <a:gd name="connsiteY2" fmla="*/ 5723588 h 11125200"/>
              <a:gd name="connsiteX3" fmla="*/ 12831112 w 19431000"/>
              <a:gd name="connsiteY3" fmla="*/ 5867400 h 11125200"/>
              <a:gd name="connsiteX4" fmla="*/ 18410888 w 19431000"/>
              <a:gd name="connsiteY4" fmla="*/ 5867400 h 11125200"/>
              <a:gd name="connsiteX5" fmla="*/ 18554700 w 19431000"/>
              <a:gd name="connsiteY5" fmla="*/ 5723588 h 11125200"/>
              <a:gd name="connsiteX6" fmla="*/ 18554700 w 19431000"/>
              <a:gd name="connsiteY6" fmla="*/ 2582212 h 11125200"/>
              <a:gd name="connsiteX7" fmla="*/ 18410888 w 19431000"/>
              <a:gd name="connsiteY7" fmla="*/ 2438400 h 11125200"/>
              <a:gd name="connsiteX8" fmla="*/ 0 w 19431000"/>
              <a:gd name="connsiteY8" fmla="*/ 0 h 11125200"/>
              <a:gd name="connsiteX9" fmla="*/ 19431000 w 19431000"/>
              <a:gd name="connsiteY9" fmla="*/ 0 h 11125200"/>
              <a:gd name="connsiteX10" fmla="*/ 19431000 w 19431000"/>
              <a:gd name="connsiteY10" fmla="*/ 11125200 h 11125200"/>
              <a:gd name="connsiteX11" fmla="*/ 0 w 19431000"/>
              <a:gd name="connsiteY11" fmla="*/ 11125200 h 111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431000" h="11125200">
                <a:moveTo>
                  <a:pt x="12831112" y="2438400"/>
                </a:moveTo>
                <a:cubicBezTo>
                  <a:pt x="12751687" y="2438400"/>
                  <a:pt x="12687300" y="2502787"/>
                  <a:pt x="12687300" y="2582212"/>
                </a:cubicBezTo>
                <a:lnTo>
                  <a:pt x="12687300" y="5723588"/>
                </a:lnTo>
                <a:cubicBezTo>
                  <a:pt x="12687300" y="5803013"/>
                  <a:pt x="12751687" y="5867400"/>
                  <a:pt x="12831112" y="5867400"/>
                </a:cubicBezTo>
                <a:lnTo>
                  <a:pt x="18410888" y="5867400"/>
                </a:lnTo>
                <a:cubicBezTo>
                  <a:pt x="18490312" y="5867400"/>
                  <a:pt x="18554700" y="5803013"/>
                  <a:pt x="18554700" y="5723588"/>
                </a:cubicBezTo>
                <a:lnTo>
                  <a:pt x="18554700" y="2582212"/>
                </a:lnTo>
                <a:cubicBezTo>
                  <a:pt x="18554700" y="2502787"/>
                  <a:pt x="18490312" y="2438400"/>
                  <a:pt x="18410888" y="2438400"/>
                </a:cubicBezTo>
                <a:close/>
                <a:moveTo>
                  <a:pt x="0" y="0"/>
                </a:moveTo>
                <a:lnTo>
                  <a:pt x="19431000" y="0"/>
                </a:lnTo>
                <a:lnTo>
                  <a:pt x="19431000" y="11125200"/>
                </a:lnTo>
                <a:lnTo>
                  <a:pt x="0" y="11125200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286500"/>
            <a:ext cx="18288000" cy="237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벡터 기반 유사도 </a:t>
            </a:r>
            <a:r>
              <a:rPr lang="en-US" altLang="ko-KR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Reasoning</a:t>
            </a: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LLM </a:t>
            </a:r>
            <a:r>
              <a:rPr lang="ko-KR" altLang="en-US" sz="6000" spc="-150" dirty="0">
                <a:solidFill>
                  <a:schemeClr val="bg1">
                    <a:alpha val="40000"/>
                  </a:schemeClr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평가</a:t>
            </a: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  </a:t>
            </a:r>
            <a:r>
              <a:rPr lang="ko-KR" altLang="en-US" sz="6000" spc="-150" dirty="0">
                <a:solidFill>
                  <a:srgbClr val="F7CE4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전문가 평가</a:t>
            </a:r>
            <a:endParaRPr lang="en-US" altLang="ko-KR" sz="6000" spc="-150" dirty="0">
              <a:solidFill>
                <a:srgbClr val="F7CE4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LLM</a:t>
            </a: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들의 성능을 한눈에 비교</a:t>
            </a:r>
          </a:p>
        </p:txBody>
      </p:sp>
    </p:spTree>
    <p:extLst>
      <p:ext uri="{BB962C8B-B14F-4D97-AF65-F5344CB8AC3E}">
        <p14:creationId xmlns:p14="http://schemas.microsoft.com/office/powerpoint/2010/main" val="546939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28896-9382-1E34-03BF-C00F1D116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14300"/>
            <a:ext cx="17989700" cy="10109156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495ABF7-F40D-505E-796B-97578C83B148}"/>
              </a:ext>
            </a:extLst>
          </p:cNvPr>
          <p:cNvSpPr/>
          <p:nvPr/>
        </p:nvSpPr>
        <p:spPr>
          <a:xfrm>
            <a:off x="15468600" y="495300"/>
            <a:ext cx="31242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A0586-BB9D-D6E9-61AE-D874673BF9DC}"/>
              </a:ext>
            </a:extLst>
          </p:cNvPr>
          <p:cNvSpPr txBox="1"/>
          <p:nvPr/>
        </p:nvSpPr>
        <p:spPr>
          <a:xfrm>
            <a:off x="15697200" y="618242"/>
            <a:ext cx="24449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전문가 대시보드</a:t>
            </a:r>
          </a:p>
        </p:txBody>
      </p:sp>
      <p:sp>
        <p:nvSpPr>
          <p:cNvPr id="7" name="자유형 6">
            <a:extLst>
              <a:ext uri="{FF2B5EF4-FFF2-40B4-BE49-F238E27FC236}">
                <a16:creationId xmlns:a16="http://schemas.microsoft.com/office/drawing/2014/main" id="{67867530-F028-43F0-DF04-2F293007EDD8}"/>
              </a:ext>
            </a:extLst>
          </p:cNvPr>
          <p:cNvSpPr/>
          <p:nvPr/>
        </p:nvSpPr>
        <p:spPr>
          <a:xfrm>
            <a:off x="-571500" y="-190500"/>
            <a:ext cx="19431000" cy="11125200"/>
          </a:xfrm>
          <a:custGeom>
            <a:avLst/>
            <a:gdLst>
              <a:gd name="connsiteX0" fmla="*/ 1118683 w 19431000"/>
              <a:gd name="connsiteY0" fmla="*/ 5791200 h 11125200"/>
              <a:gd name="connsiteX1" fmla="*/ 952500 w 19431000"/>
              <a:gd name="connsiteY1" fmla="*/ 5957383 h 11125200"/>
              <a:gd name="connsiteX2" fmla="*/ 952500 w 19431000"/>
              <a:gd name="connsiteY2" fmla="*/ 9587417 h 11125200"/>
              <a:gd name="connsiteX3" fmla="*/ 1118683 w 19431000"/>
              <a:gd name="connsiteY3" fmla="*/ 9753600 h 11125200"/>
              <a:gd name="connsiteX4" fmla="*/ 9625517 w 19431000"/>
              <a:gd name="connsiteY4" fmla="*/ 9753600 h 11125200"/>
              <a:gd name="connsiteX5" fmla="*/ 9791700 w 19431000"/>
              <a:gd name="connsiteY5" fmla="*/ 9587417 h 11125200"/>
              <a:gd name="connsiteX6" fmla="*/ 9791700 w 19431000"/>
              <a:gd name="connsiteY6" fmla="*/ 5957383 h 11125200"/>
              <a:gd name="connsiteX7" fmla="*/ 9625517 w 19431000"/>
              <a:gd name="connsiteY7" fmla="*/ 5791200 h 11125200"/>
              <a:gd name="connsiteX8" fmla="*/ 0 w 19431000"/>
              <a:gd name="connsiteY8" fmla="*/ 0 h 11125200"/>
              <a:gd name="connsiteX9" fmla="*/ 19431000 w 19431000"/>
              <a:gd name="connsiteY9" fmla="*/ 0 h 11125200"/>
              <a:gd name="connsiteX10" fmla="*/ 19431000 w 19431000"/>
              <a:gd name="connsiteY10" fmla="*/ 11125200 h 11125200"/>
              <a:gd name="connsiteX11" fmla="*/ 0 w 19431000"/>
              <a:gd name="connsiteY11" fmla="*/ 11125200 h 111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431000" h="11125200">
                <a:moveTo>
                  <a:pt x="1118683" y="5791200"/>
                </a:moveTo>
                <a:cubicBezTo>
                  <a:pt x="1026903" y="5791200"/>
                  <a:pt x="952500" y="5865603"/>
                  <a:pt x="952500" y="5957383"/>
                </a:cubicBezTo>
                <a:lnTo>
                  <a:pt x="952500" y="9587417"/>
                </a:lnTo>
                <a:cubicBezTo>
                  <a:pt x="952500" y="9679197"/>
                  <a:pt x="1026903" y="9753600"/>
                  <a:pt x="1118683" y="9753600"/>
                </a:cubicBezTo>
                <a:lnTo>
                  <a:pt x="9625517" y="9753600"/>
                </a:lnTo>
                <a:cubicBezTo>
                  <a:pt x="9717297" y="9753600"/>
                  <a:pt x="9791700" y="9679197"/>
                  <a:pt x="9791700" y="9587417"/>
                </a:cubicBezTo>
                <a:lnTo>
                  <a:pt x="9791700" y="5957383"/>
                </a:lnTo>
                <a:cubicBezTo>
                  <a:pt x="9791700" y="5865603"/>
                  <a:pt x="9717297" y="5791200"/>
                  <a:pt x="9625517" y="5791200"/>
                </a:cubicBezTo>
                <a:close/>
                <a:moveTo>
                  <a:pt x="0" y="0"/>
                </a:moveTo>
                <a:lnTo>
                  <a:pt x="19431000" y="0"/>
                </a:lnTo>
                <a:lnTo>
                  <a:pt x="19431000" y="11125200"/>
                </a:lnTo>
                <a:lnTo>
                  <a:pt x="0" y="11125200"/>
                </a:lnTo>
                <a:close/>
              </a:path>
            </a:pathLst>
          </a:cu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3848100"/>
            <a:ext cx="1828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추가적으로</a:t>
            </a:r>
            <a:r>
              <a:rPr lang="ko-KR" altLang="en-US" sz="6000" spc="-150" dirty="0">
                <a:solidFill>
                  <a:srgbClr val="F7CE40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ko-KR" altLang="en-US" sz="6000" spc="-150" dirty="0">
                <a:solidFill>
                  <a:srgbClr val="A5D8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응답시간</a:t>
            </a: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325593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3314C-3950-542B-9CDE-7D42C50B3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671A2-51E8-114C-1EB5-24A79A559E5E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04  </a:t>
            </a:r>
            <a:r>
              <a:rPr lang="ko-KR" altLang="en-US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2576062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49FCD-24C7-A851-2ACC-170F49FA5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30FCA-BF30-F900-11AC-EFAF20CD7D3F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05  </a:t>
            </a:r>
            <a:r>
              <a:rPr lang="ko-KR" altLang="en-US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 소개</a:t>
            </a:r>
          </a:p>
        </p:txBody>
      </p:sp>
    </p:spTree>
    <p:extLst>
      <p:ext uri="{BB962C8B-B14F-4D97-AF65-F5344CB8AC3E}">
        <p14:creationId xmlns:p14="http://schemas.microsoft.com/office/powerpoint/2010/main" val="33866964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1D37C-E64C-8E12-E4F2-FBA3B7D2C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2C587E-72BE-89EF-CCAD-E9B9E691375D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핵심 기술</a:t>
            </a:r>
          </a:p>
        </p:txBody>
      </p:sp>
    </p:spTree>
    <p:extLst>
      <p:ext uri="{BB962C8B-B14F-4D97-AF65-F5344CB8AC3E}">
        <p14:creationId xmlns:p14="http://schemas.microsoft.com/office/powerpoint/2010/main" val="3162229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FFDE7-30C2-696F-8430-E32D1D6E8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7BB38A-67DD-BE93-4F52-5DF18F74FAE0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 RAG</a:t>
            </a:r>
            <a:endParaRPr lang="ko-KR" altLang="en-US" sz="8000" spc="-150" dirty="0">
              <a:solidFill>
                <a:srgbClr val="3A6AD6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1EE789-8188-241E-9C45-2F9911496FCE}"/>
              </a:ext>
            </a:extLst>
          </p:cNvPr>
          <p:cNvSpPr txBox="1"/>
          <p:nvPr/>
        </p:nvSpPr>
        <p:spPr>
          <a:xfrm>
            <a:off x="0" y="5600700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-15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Retrieval-Augmented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26112917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C9683-ABB3-8FD2-480B-21EF9970D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0A8338-51E9-62A8-1D1A-3DE922A01ECA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RAG</a:t>
            </a:r>
            <a:endParaRPr lang="ko-KR" altLang="en-US" sz="8000" spc="-150" dirty="0">
              <a:solidFill>
                <a:srgbClr val="3A6AD6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46324-8935-B30C-8A23-FD2D72753047}"/>
              </a:ext>
            </a:extLst>
          </p:cNvPr>
          <p:cNvSpPr txBox="1"/>
          <p:nvPr/>
        </p:nvSpPr>
        <p:spPr>
          <a:xfrm>
            <a:off x="0" y="5600700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/>
            <a:r>
              <a:rPr lang="ko-KR" altLang="en-US" sz="4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정보 검색</a:t>
            </a:r>
            <a:r>
              <a:rPr lang="ko-KR" altLang="en-US" sz="4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과 </a:t>
            </a:r>
            <a:r>
              <a:rPr lang="ko-KR" altLang="en-US" sz="4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생성 모델</a:t>
            </a:r>
            <a:r>
              <a:rPr lang="ko-KR" altLang="en-US" sz="4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</a:t>
            </a:r>
            <a:r>
              <a:rPr lang="ko-KR" altLang="en-US" sz="4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결합</a:t>
            </a:r>
            <a:r>
              <a:rPr lang="ko-KR" altLang="en-US" sz="4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한 자연어 처리</a:t>
            </a:r>
            <a:r>
              <a:rPr lang="en-US" altLang="ko-KR" sz="4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(NLP) </a:t>
            </a:r>
            <a:r>
              <a:rPr lang="ko-KR" altLang="en-US" sz="40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</a:t>
            </a:r>
          </a:p>
        </p:txBody>
      </p:sp>
    </p:spTree>
    <p:extLst>
      <p:ext uri="{BB962C8B-B14F-4D97-AF65-F5344CB8AC3E}">
        <p14:creationId xmlns:p14="http://schemas.microsoft.com/office/powerpoint/2010/main" val="2458006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965E2-9E67-1FAB-9AE2-A8DAE605B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63D385-B48C-5BE7-1CB0-3F49592340F1}"/>
              </a:ext>
            </a:extLst>
          </p:cNvPr>
          <p:cNvSpPr txBox="1"/>
          <p:nvPr/>
        </p:nvSpPr>
        <p:spPr>
          <a:xfrm>
            <a:off x="21771" y="2921251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질문에 대한 정보 </a:t>
            </a:r>
            <a:r>
              <a:rPr lang="ko-KR" altLang="en-US" sz="66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검색</a:t>
            </a:r>
            <a:endParaRPr lang="ko-KR" altLang="en-US" sz="6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D4ED44-89E0-3A1C-D1A4-AD4F6661DAD4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C8339-0058-17C0-0AAC-5AAB253E6325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F6FE7-80B4-E15E-50AF-515FFC93D561}"/>
              </a:ext>
            </a:extLst>
          </p:cNvPr>
          <p:cNvSpPr txBox="1"/>
          <p:nvPr/>
        </p:nvSpPr>
        <p:spPr>
          <a:xfrm>
            <a:off x="21771" y="6269029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해당 정보를 바탕으로 </a:t>
            </a:r>
            <a:r>
              <a:rPr lang="ko-KR" altLang="en-US" sz="66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더 정확한 답변</a:t>
            </a:r>
            <a:r>
              <a:rPr lang="ko-KR" altLang="en-US" sz="6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6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요구</a:t>
            </a: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78464AF2-4574-DB93-A68F-5BECD1D6659D}"/>
              </a:ext>
            </a:extLst>
          </p:cNvPr>
          <p:cNvSpPr/>
          <p:nvPr/>
        </p:nvSpPr>
        <p:spPr>
          <a:xfrm>
            <a:off x="8603847" y="4718075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693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29B0C-AA7B-EEAC-52A5-FFA5C9D5C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B6A680D-05B0-1FF8-A9D6-A33BAB2C2743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1F8404-E507-25A4-1294-1288344939A0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10FE33-DCC6-CC2D-E105-68FC5F77F981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DD19DC3-5BB2-3D3D-1AB7-33860716D484}"/>
              </a:ext>
            </a:extLst>
          </p:cNvPr>
          <p:cNvGrpSpPr/>
          <p:nvPr/>
        </p:nvGrpSpPr>
        <p:grpSpPr>
          <a:xfrm>
            <a:off x="7696200" y="3865406"/>
            <a:ext cx="3530159" cy="1066800"/>
            <a:chOff x="7664866" y="3451162"/>
            <a:chExt cx="3530159" cy="106680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72F5F2F-4DE3-D68C-AC5F-954728937D95}"/>
                </a:ext>
              </a:extLst>
            </p:cNvPr>
            <p:cNvSpPr/>
            <p:nvPr/>
          </p:nvSpPr>
          <p:spPr>
            <a:xfrm>
              <a:off x="7664866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9AC27A7-3781-9656-9FD5-5B5287179C71}"/>
                </a:ext>
              </a:extLst>
            </p:cNvPr>
            <p:cNvSpPr/>
            <p:nvPr/>
          </p:nvSpPr>
          <p:spPr>
            <a:xfrm>
              <a:off x="7916173" y="3715640"/>
              <a:ext cx="566987" cy="566987"/>
            </a:xfrm>
            <a:prstGeom prst="ellipse">
              <a:avLst/>
            </a:prstGeom>
            <a:solidFill>
              <a:srgbClr val="EBF5FF"/>
            </a:solidFill>
            <a:ln w="12700">
              <a:solidFill>
                <a:srgbClr val="D9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6D02C3F-1FA1-38F3-4B77-F6FB36FF269A}"/>
                </a:ext>
              </a:extLst>
            </p:cNvPr>
            <p:cNvSpPr txBox="1"/>
            <p:nvPr/>
          </p:nvSpPr>
          <p:spPr>
            <a:xfrm>
              <a:off x="8714809" y="3743595"/>
              <a:ext cx="2212499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ko-KR" altLang="en-US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특허 데이터</a:t>
              </a:r>
              <a:r>
                <a:rPr lang="en-US" altLang="ko-KR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.xlsx</a:t>
              </a:r>
              <a:endPara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DBA7685B-06D2-A782-3849-37F330C57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9661" y="3844557"/>
              <a:ext cx="280009" cy="280009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6A42A18-32BC-A408-D1A9-B27A82492293}"/>
              </a:ext>
            </a:extLst>
          </p:cNvPr>
          <p:cNvGrpSpPr/>
          <p:nvPr/>
        </p:nvGrpSpPr>
        <p:grpSpPr>
          <a:xfrm>
            <a:off x="3676650" y="5240494"/>
            <a:ext cx="10934700" cy="1181100"/>
            <a:chOff x="3924300" y="4838700"/>
            <a:chExt cx="10934700" cy="11811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EFDFBFE-DBAE-F973-E768-43378E9E1CB8}"/>
                </a:ext>
              </a:extLst>
            </p:cNvPr>
            <p:cNvSpPr/>
            <p:nvPr/>
          </p:nvSpPr>
          <p:spPr>
            <a:xfrm>
              <a:off x="3924300" y="4838700"/>
              <a:ext cx="10934700" cy="1181100"/>
            </a:xfrm>
            <a:prstGeom prst="roundRect">
              <a:avLst/>
            </a:prstGeom>
            <a:solidFill>
              <a:srgbClr val="DAE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9B0F6CA9-6171-5202-F021-225164AFF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44600" y="5163041"/>
              <a:ext cx="516404" cy="516404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E6ED59D-9565-8693-0252-5907B1272F8C}"/>
              </a:ext>
            </a:extLst>
          </p:cNvPr>
          <p:cNvGrpSpPr/>
          <p:nvPr/>
        </p:nvGrpSpPr>
        <p:grpSpPr>
          <a:xfrm>
            <a:off x="3676650" y="3865406"/>
            <a:ext cx="3530159" cy="1066800"/>
            <a:chOff x="3903058" y="3451162"/>
            <a:chExt cx="3530159" cy="10668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A1FB4E72-C2F5-75E1-7F88-768C840D01F6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41223CA6-E426-567D-CE6B-137D030CC1CC}"/>
                </a:ext>
              </a:extLst>
            </p:cNvPr>
            <p:cNvSpPr/>
            <p:nvPr/>
          </p:nvSpPr>
          <p:spPr>
            <a:xfrm>
              <a:off x="4154365" y="3715640"/>
              <a:ext cx="566987" cy="566987"/>
            </a:xfrm>
            <a:prstGeom prst="ellipse">
              <a:avLst/>
            </a:prstGeom>
            <a:solidFill>
              <a:srgbClr val="EBF5FF"/>
            </a:solidFill>
            <a:ln w="12700">
              <a:solidFill>
                <a:srgbClr val="D9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C6CB1E-E55C-4C4E-685C-A095305B820D}"/>
                </a:ext>
              </a:extLst>
            </p:cNvPr>
            <p:cNvSpPr txBox="1"/>
            <p:nvPr/>
          </p:nvSpPr>
          <p:spPr>
            <a:xfrm>
              <a:off x="4953001" y="3743595"/>
              <a:ext cx="2212499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ko-KR" altLang="en-US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특허 분류 체계</a:t>
              </a:r>
              <a:r>
                <a:rPr lang="en-US" altLang="ko-KR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.xlsx</a:t>
              </a:r>
              <a:endPara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2A10CAFA-8683-B993-4FF5-D7EB6A813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97853" y="3844557"/>
              <a:ext cx="280009" cy="28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6938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A31C0-34F1-06FA-EFD0-F64F06112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28792C9-3209-FA01-8C87-B25545F9C98E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5371E8-92B5-B358-3907-70009C8CC01B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170457-98DB-21EA-141F-47832131EB6E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8F544FC-DF8E-796B-0A56-9D0C1492B590}"/>
              </a:ext>
            </a:extLst>
          </p:cNvPr>
          <p:cNvGrpSpPr/>
          <p:nvPr/>
        </p:nvGrpSpPr>
        <p:grpSpPr>
          <a:xfrm>
            <a:off x="7696200" y="3865406"/>
            <a:ext cx="3530159" cy="1066800"/>
            <a:chOff x="7664866" y="3451162"/>
            <a:chExt cx="3530159" cy="1066800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19AD3E0-3ABD-E035-636C-9076A327F12B}"/>
                </a:ext>
              </a:extLst>
            </p:cNvPr>
            <p:cNvSpPr/>
            <p:nvPr/>
          </p:nvSpPr>
          <p:spPr>
            <a:xfrm>
              <a:off x="7664866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F817287-D7F6-A432-8D41-04BAE0583B68}"/>
                </a:ext>
              </a:extLst>
            </p:cNvPr>
            <p:cNvSpPr/>
            <p:nvPr/>
          </p:nvSpPr>
          <p:spPr>
            <a:xfrm>
              <a:off x="7916173" y="3715640"/>
              <a:ext cx="566987" cy="566987"/>
            </a:xfrm>
            <a:prstGeom prst="ellipse">
              <a:avLst/>
            </a:prstGeom>
            <a:solidFill>
              <a:srgbClr val="EBF5FF"/>
            </a:solidFill>
            <a:ln w="12700">
              <a:solidFill>
                <a:srgbClr val="D9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89A8A3-1FDF-8D34-CB2D-5EC1C0CFD61C}"/>
                </a:ext>
              </a:extLst>
            </p:cNvPr>
            <p:cNvSpPr txBox="1"/>
            <p:nvPr/>
          </p:nvSpPr>
          <p:spPr>
            <a:xfrm>
              <a:off x="8714809" y="3743595"/>
              <a:ext cx="2212499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ko-KR" altLang="en-US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특허 데이터</a:t>
              </a:r>
              <a:r>
                <a:rPr lang="en-US" altLang="ko-KR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.xlsx</a:t>
              </a:r>
              <a:endPara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76499C8D-157F-E9D5-4E44-182FD4A2F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59661" y="3844557"/>
              <a:ext cx="280009" cy="280009"/>
            </a:xfrm>
            <a:prstGeom prst="rect">
              <a:avLst/>
            </a:prstGeom>
          </p:spPr>
        </p:pic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956E761-4A56-040B-2D07-06BBDEC5622C}"/>
              </a:ext>
            </a:extLst>
          </p:cNvPr>
          <p:cNvGrpSpPr/>
          <p:nvPr/>
        </p:nvGrpSpPr>
        <p:grpSpPr>
          <a:xfrm>
            <a:off x="3676650" y="5240494"/>
            <a:ext cx="10934700" cy="1181100"/>
            <a:chOff x="3924300" y="4838700"/>
            <a:chExt cx="10934700" cy="11811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0FAC123-68A6-C843-2C11-21EA1B3A0CBB}"/>
                </a:ext>
              </a:extLst>
            </p:cNvPr>
            <p:cNvSpPr/>
            <p:nvPr/>
          </p:nvSpPr>
          <p:spPr>
            <a:xfrm>
              <a:off x="3924300" y="4838700"/>
              <a:ext cx="10934700" cy="1181100"/>
            </a:xfrm>
            <a:prstGeom prst="roundRect">
              <a:avLst/>
            </a:prstGeom>
            <a:solidFill>
              <a:srgbClr val="DAE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034CB4-7E25-2952-7B2C-FF7EF00C49EF}"/>
                </a:ext>
              </a:extLst>
            </p:cNvPr>
            <p:cNvSpPr txBox="1"/>
            <p:nvPr/>
          </p:nvSpPr>
          <p:spPr>
            <a:xfrm>
              <a:off x="4459099" y="5128855"/>
              <a:ext cx="9296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 분류 체계를 참고해서</a:t>
              </a:r>
              <a:r>
                <a:rPr lang="en-US" altLang="ko-KR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특허 데이터를 분류해줘 </a:t>
              </a:r>
              <a:r>
                <a:rPr lang="en-US" altLang="ko-KR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!</a:t>
              </a:r>
              <a:endPara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24DB600F-780A-AF78-0055-3B75B1B4E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944600" y="5163041"/>
              <a:ext cx="516404" cy="516404"/>
            </a:xfrm>
            <a:prstGeom prst="rect">
              <a:avLst/>
            </a:prstGeom>
          </p:spPr>
        </p:pic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1A8F3885-001C-A713-CF71-7146432859A9}"/>
              </a:ext>
            </a:extLst>
          </p:cNvPr>
          <p:cNvGrpSpPr/>
          <p:nvPr/>
        </p:nvGrpSpPr>
        <p:grpSpPr>
          <a:xfrm>
            <a:off x="3676650" y="3865406"/>
            <a:ext cx="3530159" cy="1066800"/>
            <a:chOff x="3903058" y="3451162"/>
            <a:chExt cx="3530159" cy="106680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1480EFE-3AF5-5492-5CB4-3D7A9F4FC10B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AB0CB31-AD39-6CF1-79A5-62DAC10318B2}"/>
                </a:ext>
              </a:extLst>
            </p:cNvPr>
            <p:cNvSpPr/>
            <p:nvPr/>
          </p:nvSpPr>
          <p:spPr>
            <a:xfrm>
              <a:off x="4154365" y="3715640"/>
              <a:ext cx="566987" cy="566987"/>
            </a:xfrm>
            <a:prstGeom prst="ellipse">
              <a:avLst/>
            </a:prstGeom>
            <a:solidFill>
              <a:srgbClr val="EBF5FF"/>
            </a:solidFill>
            <a:ln w="12700">
              <a:solidFill>
                <a:srgbClr val="D9E8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036AF9-F505-656D-8E38-FAFD1D1EE6A7}"/>
                </a:ext>
              </a:extLst>
            </p:cNvPr>
            <p:cNvSpPr txBox="1"/>
            <p:nvPr/>
          </p:nvSpPr>
          <p:spPr>
            <a:xfrm>
              <a:off x="4953001" y="3743595"/>
              <a:ext cx="2212499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>
                <a:lnSpc>
                  <a:spcPct val="99600"/>
                </a:lnSpc>
              </a:pPr>
              <a:r>
                <a:rPr lang="ko-KR" altLang="en-US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특허 분류 체계</a:t>
              </a:r>
              <a:r>
                <a:rPr lang="en-US" altLang="ko-KR" sz="2400" spc="-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.xlsx</a:t>
              </a:r>
              <a:endPara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EB187071-AA81-02CB-1E99-534EBB9F5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97853" y="3844557"/>
              <a:ext cx="280009" cy="280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135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2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F90A7-C058-419C-DDA0-698740193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829E8A9-C5BB-7639-8CC1-09A858B93220}"/>
              </a:ext>
            </a:extLst>
          </p:cNvPr>
          <p:cNvSpPr/>
          <p:nvPr/>
        </p:nvSpPr>
        <p:spPr>
          <a:xfrm>
            <a:off x="-571500" y="-571500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CA7D72-E2C6-E687-A506-E7A3A1113C66}"/>
              </a:ext>
            </a:extLst>
          </p:cNvPr>
          <p:cNvSpPr txBox="1"/>
          <p:nvPr/>
        </p:nvSpPr>
        <p:spPr>
          <a:xfrm>
            <a:off x="0" y="3314700"/>
            <a:ext cx="18288000" cy="131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여러 사업부와 협력하여</a:t>
            </a: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6000" spc="-150" dirty="0">
                <a:solidFill>
                  <a:srgbClr val="A5D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선행 기술 개발</a:t>
            </a:r>
          </a:p>
        </p:txBody>
      </p:sp>
    </p:spTree>
    <p:extLst>
      <p:ext uri="{BB962C8B-B14F-4D97-AF65-F5344CB8AC3E}">
        <p14:creationId xmlns:p14="http://schemas.microsoft.com/office/powerpoint/2010/main" val="16532158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29E32-CF60-865D-CE9F-51E30CAE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E34D65F-F5AF-22BF-3174-86AD9B144D43}"/>
              </a:ext>
            </a:extLst>
          </p:cNvPr>
          <p:cNvSpPr/>
          <p:nvPr/>
        </p:nvSpPr>
        <p:spPr>
          <a:xfrm>
            <a:off x="2668815" y="4045119"/>
            <a:ext cx="12571186" cy="5562600"/>
          </a:xfrm>
          <a:prstGeom prst="roundRect">
            <a:avLst>
              <a:gd name="adj" fmla="val 4477"/>
            </a:avLst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11C27DE-1C61-25E6-E4E2-6923C4D5810A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570E02-6E8D-590D-4E3C-942AA61DAF82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987A1C-8B08-D46F-3803-0FCB43A3D3A2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BDAC85D-8271-BFE6-A6C8-E237FEE84917}"/>
              </a:ext>
            </a:extLst>
          </p:cNvPr>
          <p:cNvGrpSpPr/>
          <p:nvPr/>
        </p:nvGrpSpPr>
        <p:grpSpPr>
          <a:xfrm>
            <a:off x="9296402" y="2279482"/>
            <a:ext cx="7962898" cy="1181100"/>
            <a:chOff x="7124702" y="4838700"/>
            <a:chExt cx="7962898" cy="11811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52399A4-1586-A0F0-1E27-57C3A6A45E3F}"/>
                </a:ext>
              </a:extLst>
            </p:cNvPr>
            <p:cNvSpPr/>
            <p:nvPr/>
          </p:nvSpPr>
          <p:spPr>
            <a:xfrm>
              <a:off x="7124702" y="4838700"/>
              <a:ext cx="7962898" cy="1181100"/>
            </a:xfrm>
            <a:prstGeom prst="roundRect">
              <a:avLst/>
            </a:prstGeom>
            <a:solidFill>
              <a:srgbClr val="DAE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CFAECED-FE08-74DF-74A3-34DF3DCB5887}"/>
                </a:ext>
              </a:extLst>
            </p:cNvPr>
            <p:cNvSpPr txBox="1"/>
            <p:nvPr/>
          </p:nvSpPr>
          <p:spPr>
            <a:xfrm>
              <a:off x="7353300" y="5136862"/>
              <a:ext cx="746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 분류 체계를 참고해서</a:t>
              </a:r>
              <a:r>
                <a:rPr lang="en-US" altLang="ko-KR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특허 데이터를 분류해줘 </a:t>
              </a:r>
              <a:r>
                <a:rPr lang="en-US" altLang="ko-KR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!</a:t>
              </a:r>
              <a:endPara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4630693E-2EA0-C10C-783C-295EDE68CC19}"/>
              </a:ext>
            </a:extLst>
          </p:cNvPr>
          <p:cNvSpPr/>
          <p:nvPr/>
        </p:nvSpPr>
        <p:spPr>
          <a:xfrm>
            <a:off x="1400797" y="8592056"/>
            <a:ext cx="1015663" cy="10156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6FF6A-8D14-8776-37B9-34B1355B3D54}"/>
              </a:ext>
            </a:extLst>
          </p:cNvPr>
          <p:cNvSpPr txBox="1"/>
          <p:nvPr/>
        </p:nvSpPr>
        <p:spPr>
          <a:xfrm>
            <a:off x="1458825" y="8838277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DDC22D-B93F-BEAF-C42C-6E32A8115423}"/>
              </a:ext>
            </a:extLst>
          </p:cNvPr>
          <p:cNvSpPr txBox="1"/>
          <p:nvPr/>
        </p:nvSpPr>
        <p:spPr>
          <a:xfrm>
            <a:off x="3300564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07EF58-A0A1-1CF2-0492-7A3E4B7BB004}"/>
              </a:ext>
            </a:extLst>
          </p:cNvPr>
          <p:cNvSpPr txBox="1"/>
          <p:nvPr/>
        </p:nvSpPr>
        <p:spPr>
          <a:xfrm>
            <a:off x="5699957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635A789-70F3-4D0D-D228-B2CEDE83D175}"/>
              </a:ext>
            </a:extLst>
          </p:cNvPr>
          <p:cNvSpPr txBox="1"/>
          <p:nvPr/>
        </p:nvSpPr>
        <p:spPr>
          <a:xfrm>
            <a:off x="8290757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이름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57972F50-25DD-AEBE-5944-CBE376B6D732}"/>
              </a:ext>
            </a:extLst>
          </p:cNvPr>
          <p:cNvSpPr/>
          <p:nvPr/>
        </p:nvSpPr>
        <p:spPr>
          <a:xfrm>
            <a:off x="2668815" y="4923760"/>
            <a:ext cx="12571186" cy="4692819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BB6FCDD-1B1B-1C81-9C0E-F87EE3E93E44}"/>
              </a:ext>
            </a:extLst>
          </p:cNvPr>
          <p:cNvSpPr txBox="1"/>
          <p:nvPr/>
        </p:nvSpPr>
        <p:spPr>
          <a:xfrm>
            <a:off x="12177864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설명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793833CC-714E-0B6D-8BD5-04FC8D9F2845}"/>
              </a:ext>
            </a:extLst>
          </p:cNvPr>
          <p:cNvCxnSpPr/>
          <p:nvPr/>
        </p:nvCxnSpPr>
        <p:spPr>
          <a:xfrm>
            <a:off x="2668815" y="4914900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67DB3B5-DC5C-CE98-BD71-258068568A54}"/>
              </a:ext>
            </a:extLst>
          </p:cNvPr>
          <p:cNvCxnSpPr/>
          <p:nvPr/>
        </p:nvCxnSpPr>
        <p:spPr>
          <a:xfrm>
            <a:off x="2668815" y="5834189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3F9D7B3-548A-29DB-1A4E-20001777CD39}"/>
              </a:ext>
            </a:extLst>
          </p:cNvPr>
          <p:cNvCxnSpPr/>
          <p:nvPr/>
        </p:nvCxnSpPr>
        <p:spPr>
          <a:xfrm>
            <a:off x="2668815" y="6753478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1C8817B-6D30-0B48-4BFD-D843D39549BF}"/>
              </a:ext>
            </a:extLst>
          </p:cNvPr>
          <p:cNvCxnSpPr/>
          <p:nvPr/>
        </p:nvCxnSpPr>
        <p:spPr>
          <a:xfrm>
            <a:off x="2668815" y="7672767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E987A3D5-319F-4C05-A6D2-26A63B355EE5}"/>
              </a:ext>
            </a:extLst>
          </p:cNvPr>
          <p:cNvCxnSpPr/>
          <p:nvPr/>
        </p:nvCxnSpPr>
        <p:spPr>
          <a:xfrm>
            <a:off x="2668815" y="8592056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E7AFD78B-62F8-F7B9-0329-A94980B4EE03}"/>
              </a:ext>
            </a:extLst>
          </p:cNvPr>
          <p:cNvCxnSpPr/>
          <p:nvPr/>
        </p:nvCxnSpPr>
        <p:spPr>
          <a:xfrm>
            <a:off x="4876801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813D63E2-FAA4-4855-78F9-24C0A4067BBE}"/>
              </a:ext>
            </a:extLst>
          </p:cNvPr>
          <p:cNvCxnSpPr/>
          <p:nvPr/>
        </p:nvCxnSpPr>
        <p:spPr>
          <a:xfrm>
            <a:off x="7467601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3E267CB-7C45-6BBF-AB26-27A9B7F4BB9C}"/>
              </a:ext>
            </a:extLst>
          </p:cNvPr>
          <p:cNvCxnSpPr/>
          <p:nvPr/>
        </p:nvCxnSpPr>
        <p:spPr>
          <a:xfrm>
            <a:off x="10287000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69A9F38-B94B-10AF-D27D-20D33B0DFC8A}"/>
              </a:ext>
            </a:extLst>
          </p:cNvPr>
          <p:cNvSpPr txBox="1"/>
          <p:nvPr/>
        </p:nvSpPr>
        <p:spPr>
          <a:xfrm>
            <a:off x="3300564" y="51428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H01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6AA6EBE-5225-BCFA-3E2C-0CDE058E3F37}"/>
              </a:ext>
            </a:extLst>
          </p:cNvPr>
          <p:cNvSpPr txBox="1"/>
          <p:nvPr/>
        </p:nvSpPr>
        <p:spPr>
          <a:xfrm>
            <a:off x="3300564" y="6089614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A08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914097F-22DB-CC78-44C9-2960CB16F9C6}"/>
              </a:ext>
            </a:extLst>
          </p:cNvPr>
          <p:cNvSpPr txBox="1"/>
          <p:nvPr/>
        </p:nvSpPr>
        <p:spPr>
          <a:xfrm>
            <a:off x="3300564" y="703633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S06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69025F1-9F45-68C6-6C0B-CBB46B2C9016}"/>
              </a:ext>
            </a:extLst>
          </p:cNvPr>
          <p:cNvSpPr txBox="1"/>
          <p:nvPr/>
        </p:nvSpPr>
        <p:spPr>
          <a:xfrm>
            <a:off x="3300564" y="7983062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H02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8122750-5D5A-F4A6-6528-18E98038CB42}"/>
              </a:ext>
            </a:extLst>
          </p:cNvPr>
          <p:cNvSpPr txBox="1"/>
          <p:nvPr/>
        </p:nvSpPr>
        <p:spPr>
          <a:xfrm>
            <a:off x="3300564" y="8929788"/>
            <a:ext cx="84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H03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48F857-200A-950C-394E-3A68D7EE7DB7}"/>
              </a:ext>
            </a:extLst>
          </p:cNvPr>
          <p:cNvSpPr txBox="1"/>
          <p:nvPr/>
        </p:nvSpPr>
        <p:spPr>
          <a:xfrm>
            <a:off x="7467600" y="5139690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기계 학습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1BA6CD9-3A0F-F184-5A47-7EB7EABD00CB}"/>
              </a:ext>
            </a:extLst>
          </p:cNvPr>
          <p:cNvSpPr txBox="1"/>
          <p:nvPr/>
        </p:nvSpPr>
        <p:spPr>
          <a:xfrm>
            <a:off x="7467600" y="6053107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지도 학습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0AEE222-80ED-C732-255E-C2176896D6FF}"/>
              </a:ext>
            </a:extLst>
          </p:cNvPr>
          <p:cNvSpPr txBox="1"/>
          <p:nvPr/>
        </p:nvSpPr>
        <p:spPr>
          <a:xfrm>
            <a:off x="7467600" y="6966524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비지도 학습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7C54E8F-F814-8B02-F8A6-F9E23E6D2727}"/>
              </a:ext>
            </a:extLst>
          </p:cNvPr>
          <p:cNvSpPr txBox="1"/>
          <p:nvPr/>
        </p:nvSpPr>
        <p:spPr>
          <a:xfrm>
            <a:off x="7467600" y="7879941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강화 학습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67367B-5C5B-B35B-60AF-19F432743470}"/>
              </a:ext>
            </a:extLst>
          </p:cNvPr>
          <p:cNvSpPr txBox="1"/>
          <p:nvPr/>
        </p:nvSpPr>
        <p:spPr>
          <a:xfrm>
            <a:off x="7467600" y="8793359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언어 학습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C0A95C9-952D-D64C-49D2-988C9DD87932}"/>
              </a:ext>
            </a:extLst>
          </p:cNvPr>
          <p:cNvSpPr txBox="1"/>
          <p:nvPr/>
        </p:nvSpPr>
        <p:spPr>
          <a:xfrm>
            <a:off x="10286994" y="5139690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기반 성능 향상 기술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A36AB65-B0F9-961B-7AC0-25BE14175A9B}"/>
              </a:ext>
            </a:extLst>
          </p:cNvPr>
          <p:cNvSpPr txBox="1"/>
          <p:nvPr/>
        </p:nvSpPr>
        <p:spPr>
          <a:xfrm>
            <a:off x="10286994" y="6053107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라벨 있는 데이터 학습 기술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F3CF79D-64CE-79B8-BA32-DE9395CA9A75}"/>
              </a:ext>
            </a:extLst>
          </p:cNvPr>
          <p:cNvSpPr txBox="1"/>
          <p:nvPr/>
        </p:nvSpPr>
        <p:spPr>
          <a:xfrm>
            <a:off x="10286994" y="6966524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라벨 없는 데이터  학습 기술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8B34BA4-D9FA-EA6F-9FBB-33981D5235FA}"/>
              </a:ext>
            </a:extLst>
          </p:cNvPr>
          <p:cNvSpPr txBox="1"/>
          <p:nvPr/>
        </p:nvSpPr>
        <p:spPr>
          <a:xfrm>
            <a:off x="10286994" y="7879941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 기반 행동 학습 기술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330D46-3468-7E53-3D3A-2D3A14448EBC}"/>
              </a:ext>
            </a:extLst>
          </p:cNvPr>
          <p:cNvSpPr txBox="1"/>
          <p:nvPr/>
        </p:nvSpPr>
        <p:spPr>
          <a:xfrm>
            <a:off x="10286994" y="8793359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언어 학습 </a:t>
            </a:r>
            <a:r>
              <a:rPr lang="ko-KR" altLang="en-US" sz="2800" spc="-15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휴머노이드의</a:t>
            </a:r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활용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8C9D3C0-5609-DE08-6926-27BEC88B6448}"/>
              </a:ext>
            </a:extLst>
          </p:cNvPr>
          <p:cNvSpPr txBox="1"/>
          <p:nvPr/>
        </p:nvSpPr>
        <p:spPr>
          <a:xfrm>
            <a:off x="4876802" y="5139690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AB0C72A-E4FC-7459-5E93-13EDDF3AEBF0}"/>
              </a:ext>
            </a:extLst>
          </p:cNvPr>
          <p:cNvSpPr txBox="1"/>
          <p:nvPr/>
        </p:nvSpPr>
        <p:spPr>
          <a:xfrm>
            <a:off x="4876802" y="6063786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 공학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A051AD4-E418-078A-87A4-8B2AD549EC35}"/>
              </a:ext>
            </a:extLst>
          </p:cNvPr>
          <p:cNvSpPr txBox="1"/>
          <p:nvPr/>
        </p:nvSpPr>
        <p:spPr>
          <a:xfrm>
            <a:off x="4876802" y="6987882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해양생물학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A3EC518-B435-25B0-E1F6-0F9E0328D28E}"/>
              </a:ext>
            </a:extLst>
          </p:cNvPr>
          <p:cNvSpPr txBox="1"/>
          <p:nvPr/>
        </p:nvSpPr>
        <p:spPr>
          <a:xfrm>
            <a:off x="4876802" y="7911978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37A06B2-06BA-EB09-B83C-99E27E155BB4}"/>
              </a:ext>
            </a:extLst>
          </p:cNvPr>
          <p:cNvSpPr txBox="1"/>
          <p:nvPr/>
        </p:nvSpPr>
        <p:spPr>
          <a:xfrm>
            <a:off x="4876802" y="8836074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</p:spTree>
    <p:extLst>
      <p:ext uri="{BB962C8B-B14F-4D97-AF65-F5344CB8AC3E}">
        <p14:creationId xmlns:p14="http://schemas.microsoft.com/office/powerpoint/2010/main" val="80866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5173-4751-67AD-D78D-DE122F2DE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3A3A013-3D4B-D81A-8713-29519814F622}"/>
              </a:ext>
            </a:extLst>
          </p:cNvPr>
          <p:cNvSpPr/>
          <p:nvPr/>
        </p:nvSpPr>
        <p:spPr>
          <a:xfrm>
            <a:off x="2668815" y="4045119"/>
            <a:ext cx="12571186" cy="5562600"/>
          </a:xfrm>
          <a:prstGeom prst="roundRect">
            <a:avLst>
              <a:gd name="adj" fmla="val 4477"/>
            </a:avLst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337407C-19B9-4B18-5863-D12AC4EE48AB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65B3C1-AA0E-2D31-9253-8A6E352F5005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EF85AE-D6D2-8B42-AB10-6E295B9226DB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EE9576D0-9A25-0BE5-2280-719505AD5D95}"/>
              </a:ext>
            </a:extLst>
          </p:cNvPr>
          <p:cNvGrpSpPr/>
          <p:nvPr/>
        </p:nvGrpSpPr>
        <p:grpSpPr>
          <a:xfrm>
            <a:off x="9448800" y="2279482"/>
            <a:ext cx="7810500" cy="1181100"/>
            <a:chOff x="7277100" y="4838700"/>
            <a:chExt cx="7810500" cy="11811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F5F7E4C-E7C9-29C2-0518-B35DBFC19876}"/>
                </a:ext>
              </a:extLst>
            </p:cNvPr>
            <p:cNvSpPr/>
            <p:nvPr/>
          </p:nvSpPr>
          <p:spPr>
            <a:xfrm>
              <a:off x="7277100" y="4838700"/>
              <a:ext cx="7810500" cy="1181100"/>
            </a:xfrm>
            <a:prstGeom prst="roundRect">
              <a:avLst/>
            </a:prstGeom>
            <a:solidFill>
              <a:srgbClr val="DAE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2968D8-E0B4-7D02-E6EC-5EB95AB65ADA}"/>
                </a:ext>
              </a:extLst>
            </p:cNvPr>
            <p:cNvSpPr txBox="1"/>
            <p:nvPr/>
          </p:nvSpPr>
          <p:spPr>
            <a:xfrm>
              <a:off x="7353300" y="5136862"/>
              <a:ext cx="746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위 분류 체계를 참고해서</a:t>
              </a:r>
              <a:r>
                <a:rPr lang="en-US" altLang="ko-KR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</a:t>
              </a:r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특허 데이터를 분류해줘</a:t>
              </a: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E446B628-6C28-34DB-07B3-17AC7D1F7DEC}"/>
              </a:ext>
            </a:extLst>
          </p:cNvPr>
          <p:cNvSpPr/>
          <p:nvPr/>
        </p:nvSpPr>
        <p:spPr>
          <a:xfrm>
            <a:off x="1400797" y="8592056"/>
            <a:ext cx="1015663" cy="10156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ADB4FF-125F-043F-E891-90B451206FF2}"/>
              </a:ext>
            </a:extLst>
          </p:cNvPr>
          <p:cNvSpPr txBox="1"/>
          <p:nvPr/>
        </p:nvSpPr>
        <p:spPr>
          <a:xfrm>
            <a:off x="1458825" y="8838277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1E2AAE-88EC-645F-48AD-FE07E49B15B0}"/>
              </a:ext>
            </a:extLst>
          </p:cNvPr>
          <p:cNvSpPr txBox="1"/>
          <p:nvPr/>
        </p:nvSpPr>
        <p:spPr>
          <a:xfrm>
            <a:off x="3300564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36D44F-BDA4-BC6A-4599-3DF517276671}"/>
              </a:ext>
            </a:extLst>
          </p:cNvPr>
          <p:cNvSpPr txBox="1"/>
          <p:nvPr/>
        </p:nvSpPr>
        <p:spPr>
          <a:xfrm>
            <a:off x="5699957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D57683-3A67-364C-8D58-2DB56AA32325}"/>
              </a:ext>
            </a:extLst>
          </p:cNvPr>
          <p:cNvSpPr txBox="1"/>
          <p:nvPr/>
        </p:nvSpPr>
        <p:spPr>
          <a:xfrm>
            <a:off x="8290757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이름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E1FE749B-37A5-C0A4-2783-1ECBD4050181}"/>
              </a:ext>
            </a:extLst>
          </p:cNvPr>
          <p:cNvSpPr/>
          <p:nvPr/>
        </p:nvSpPr>
        <p:spPr>
          <a:xfrm>
            <a:off x="2668815" y="4923760"/>
            <a:ext cx="12571186" cy="4692819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349F82-BB6F-00FC-5B0E-34A47639F361}"/>
              </a:ext>
            </a:extLst>
          </p:cNvPr>
          <p:cNvSpPr txBox="1"/>
          <p:nvPr/>
        </p:nvSpPr>
        <p:spPr>
          <a:xfrm>
            <a:off x="12177864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설명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577FC30-475E-2276-36EC-976E742ACB96}"/>
              </a:ext>
            </a:extLst>
          </p:cNvPr>
          <p:cNvCxnSpPr/>
          <p:nvPr/>
        </p:nvCxnSpPr>
        <p:spPr>
          <a:xfrm>
            <a:off x="2668815" y="4914900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D76B0BA-D484-7331-C730-AFD4422531D4}"/>
              </a:ext>
            </a:extLst>
          </p:cNvPr>
          <p:cNvCxnSpPr/>
          <p:nvPr/>
        </p:nvCxnSpPr>
        <p:spPr>
          <a:xfrm>
            <a:off x="2668815" y="5834189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E7C9B13-3C6C-D542-7087-C0577F8D2F6B}"/>
              </a:ext>
            </a:extLst>
          </p:cNvPr>
          <p:cNvCxnSpPr/>
          <p:nvPr/>
        </p:nvCxnSpPr>
        <p:spPr>
          <a:xfrm>
            <a:off x="2668815" y="6753478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4ED4CE77-7F4B-FFE3-9A3B-5389A8A96703}"/>
              </a:ext>
            </a:extLst>
          </p:cNvPr>
          <p:cNvCxnSpPr/>
          <p:nvPr/>
        </p:nvCxnSpPr>
        <p:spPr>
          <a:xfrm>
            <a:off x="2668815" y="7672767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BBBD504-8EED-1117-7B6B-D584BEA3DBE6}"/>
              </a:ext>
            </a:extLst>
          </p:cNvPr>
          <p:cNvCxnSpPr/>
          <p:nvPr/>
        </p:nvCxnSpPr>
        <p:spPr>
          <a:xfrm>
            <a:off x="2668815" y="8592056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0F6FD556-A5DB-2BE1-5AAF-1C37D9D91E23}"/>
              </a:ext>
            </a:extLst>
          </p:cNvPr>
          <p:cNvCxnSpPr/>
          <p:nvPr/>
        </p:nvCxnSpPr>
        <p:spPr>
          <a:xfrm>
            <a:off x="4876801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12E40CE-49A5-36C0-C1FD-03AE49141C52}"/>
              </a:ext>
            </a:extLst>
          </p:cNvPr>
          <p:cNvCxnSpPr/>
          <p:nvPr/>
        </p:nvCxnSpPr>
        <p:spPr>
          <a:xfrm>
            <a:off x="7467601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508E4BB-03D5-FE0D-8E43-B4B15994B8C0}"/>
              </a:ext>
            </a:extLst>
          </p:cNvPr>
          <p:cNvCxnSpPr/>
          <p:nvPr/>
        </p:nvCxnSpPr>
        <p:spPr>
          <a:xfrm>
            <a:off x="10287000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C0E35AF-370A-47C4-F28D-324BB8482EDB}"/>
              </a:ext>
            </a:extLst>
          </p:cNvPr>
          <p:cNvSpPr txBox="1"/>
          <p:nvPr/>
        </p:nvSpPr>
        <p:spPr>
          <a:xfrm>
            <a:off x="3300564" y="51428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H01</a:t>
            </a:r>
            <a:endParaRPr lang="ko-KR" altLang="en-US" sz="28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1088F0-9CC9-E519-F2AD-C5F4E8CB1BBB}"/>
              </a:ext>
            </a:extLst>
          </p:cNvPr>
          <p:cNvSpPr txBox="1"/>
          <p:nvPr/>
        </p:nvSpPr>
        <p:spPr>
          <a:xfrm>
            <a:off x="3300564" y="6089614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A08</a:t>
            </a: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243B32-5E80-264F-0DE2-B7D912C41E0A}"/>
              </a:ext>
            </a:extLst>
          </p:cNvPr>
          <p:cNvSpPr txBox="1"/>
          <p:nvPr/>
        </p:nvSpPr>
        <p:spPr>
          <a:xfrm>
            <a:off x="3300564" y="703633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S06</a:t>
            </a:r>
            <a:endParaRPr lang="ko-KR" alt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D2A1FE8-94F2-C877-EB3C-C3FD00A7E2EF}"/>
              </a:ext>
            </a:extLst>
          </p:cNvPr>
          <p:cNvSpPr txBox="1"/>
          <p:nvPr/>
        </p:nvSpPr>
        <p:spPr>
          <a:xfrm>
            <a:off x="3300564" y="7983062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H02</a:t>
            </a:r>
            <a:endParaRPr lang="ko-KR" altLang="en-US" sz="28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5334D5-1FE7-2F60-2869-10E2FADAC43A}"/>
              </a:ext>
            </a:extLst>
          </p:cNvPr>
          <p:cNvSpPr txBox="1"/>
          <p:nvPr/>
        </p:nvSpPr>
        <p:spPr>
          <a:xfrm>
            <a:off x="3300564" y="8929788"/>
            <a:ext cx="84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H03</a:t>
            </a:r>
            <a:endParaRPr lang="ko-KR" altLang="en-US" sz="28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95A36F1-2863-AE65-097D-494E47789418}"/>
              </a:ext>
            </a:extLst>
          </p:cNvPr>
          <p:cNvSpPr txBox="1"/>
          <p:nvPr/>
        </p:nvSpPr>
        <p:spPr>
          <a:xfrm>
            <a:off x="7467600" y="5139690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기계 학습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52E422-2E26-8A5C-84A8-2AF5BEF8F587}"/>
              </a:ext>
            </a:extLst>
          </p:cNvPr>
          <p:cNvSpPr txBox="1"/>
          <p:nvPr/>
        </p:nvSpPr>
        <p:spPr>
          <a:xfrm>
            <a:off x="7467600" y="6053107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지도 학습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B41C35-977E-9D49-57B1-3BE1962DA2F7}"/>
              </a:ext>
            </a:extLst>
          </p:cNvPr>
          <p:cNvSpPr txBox="1"/>
          <p:nvPr/>
        </p:nvSpPr>
        <p:spPr>
          <a:xfrm>
            <a:off x="7467600" y="6966524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비지도 학습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A94A876-212A-F582-0067-884C3E3600F7}"/>
              </a:ext>
            </a:extLst>
          </p:cNvPr>
          <p:cNvSpPr txBox="1"/>
          <p:nvPr/>
        </p:nvSpPr>
        <p:spPr>
          <a:xfrm>
            <a:off x="7467600" y="7879941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강화 학습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19FFCC7-AFFC-FE20-18BF-7AB0D8A09129}"/>
              </a:ext>
            </a:extLst>
          </p:cNvPr>
          <p:cNvSpPr txBox="1"/>
          <p:nvPr/>
        </p:nvSpPr>
        <p:spPr>
          <a:xfrm>
            <a:off x="7467600" y="8793359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언어 학습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760ACD3-67A1-2D5C-B9DF-CAFFE76824F9}"/>
              </a:ext>
            </a:extLst>
          </p:cNvPr>
          <p:cNvSpPr txBox="1"/>
          <p:nvPr/>
        </p:nvSpPr>
        <p:spPr>
          <a:xfrm>
            <a:off x="10286994" y="5139690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데이터 기반 성능 향상 기술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7479253-780A-5CE2-304D-78DE7EAF4675}"/>
              </a:ext>
            </a:extLst>
          </p:cNvPr>
          <p:cNvSpPr txBox="1"/>
          <p:nvPr/>
        </p:nvSpPr>
        <p:spPr>
          <a:xfrm>
            <a:off x="10286994" y="6053107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라벨 있는 데이터 학습 기술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CD5C9D9-C413-DAC7-29C5-440C1516B2B3}"/>
              </a:ext>
            </a:extLst>
          </p:cNvPr>
          <p:cNvSpPr txBox="1"/>
          <p:nvPr/>
        </p:nvSpPr>
        <p:spPr>
          <a:xfrm>
            <a:off x="10286994" y="6966524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라벨 없는 데이터  학습 기술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380D150-5C9A-6EF5-18E2-698BC6E12FC8}"/>
              </a:ext>
            </a:extLst>
          </p:cNvPr>
          <p:cNvSpPr txBox="1"/>
          <p:nvPr/>
        </p:nvSpPr>
        <p:spPr>
          <a:xfrm>
            <a:off x="10286994" y="7879941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보상 기반 행동 학습 기술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2409D6-2856-5860-12E8-0814959C3BD4}"/>
              </a:ext>
            </a:extLst>
          </p:cNvPr>
          <p:cNvSpPr txBox="1"/>
          <p:nvPr/>
        </p:nvSpPr>
        <p:spPr>
          <a:xfrm>
            <a:off x="10286994" y="8793359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언어 학습 </a:t>
            </a:r>
            <a:r>
              <a:rPr lang="ko-KR" altLang="en-US" sz="2800" spc="-150" dirty="0" err="1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휴머노이드의</a:t>
            </a:r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활용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70CFBAC-C6EC-21C7-F861-E23DCEF605FC}"/>
              </a:ext>
            </a:extLst>
          </p:cNvPr>
          <p:cNvSpPr txBox="1"/>
          <p:nvPr/>
        </p:nvSpPr>
        <p:spPr>
          <a:xfrm>
            <a:off x="4876802" y="5139690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인공지능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28A39C9-16C7-6FEF-FD4A-FFFE5AD6CA73}"/>
              </a:ext>
            </a:extLst>
          </p:cNvPr>
          <p:cNvSpPr txBox="1"/>
          <p:nvPr/>
        </p:nvSpPr>
        <p:spPr>
          <a:xfrm>
            <a:off x="4876802" y="6063786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우주 공학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37E6ACB-E4B8-623E-4B00-232AE7B64541}"/>
              </a:ext>
            </a:extLst>
          </p:cNvPr>
          <p:cNvSpPr txBox="1"/>
          <p:nvPr/>
        </p:nvSpPr>
        <p:spPr>
          <a:xfrm>
            <a:off x="4876802" y="6987882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해양생물학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9A01270-229A-5E90-85A9-4A362D059A6C}"/>
              </a:ext>
            </a:extLst>
          </p:cNvPr>
          <p:cNvSpPr txBox="1"/>
          <p:nvPr/>
        </p:nvSpPr>
        <p:spPr>
          <a:xfrm>
            <a:off x="4876802" y="7911978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인공지능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B6AC535-263D-67A5-A6B7-029E7B4CCF28}"/>
              </a:ext>
            </a:extLst>
          </p:cNvPr>
          <p:cNvSpPr txBox="1"/>
          <p:nvPr/>
        </p:nvSpPr>
        <p:spPr>
          <a:xfrm>
            <a:off x="4876802" y="8836074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인공지능</a:t>
            </a:r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9DF7B1C0-CD7F-9404-E8FE-CBB794E51A51}"/>
              </a:ext>
            </a:extLst>
          </p:cNvPr>
          <p:cNvSpPr/>
          <p:nvPr/>
        </p:nvSpPr>
        <p:spPr>
          <a:xfrm>
            <a:off x="-647700" y="-422910"/>
            <a:ext cx="19431000" cy="11125200"/>
          </a:xfrm>
          <a:custGeom>
            <a:avLst/>
            <a:gdLst>
              <a:gd name="connsiteX0" fmla="*/ 3316515 w 19431000"/>
              <a:gd name="connsiteY0" fmla="*/ 6273175 h 11125200"/>
              <a:gd name="connsiteX1" fmla="*/ 3316515 w 19431000"/>
              <a:gd name="connsiteY1" fmla="*/ 8095677 h 11125200"/>
              <a:gd name="connsiteX2" fmla="*/ 15887701 w 19431000"/>
              <a:gd name="connsiteY2" fmla="*/ 8095677 h 11125200"/>
              <a:gd name="connsiteX3" fmla="*/ 15887701 w 19431000"/>
              <a:gd name="connsiteY3" fmla="*/ 6273175 h 11125200"/>
              <a:gd name="connsiteX4" fmla="*/ 0 w 19431000"/>
              <a:gd name="connsiteY4" fmla="*/ 0 h 11125200"/>
              <a:gd name="connsiteX5" fmla="*/ 19431000 w 19431000"/>
              <a:gd name="connsiteY5" fmla="*/ 0 h 11125200"/>
              <a:gd name="connsiteX6" fmla="*/ 19431000 w 19431000"/>
              <a:gd name="connsiteY6" fmla="*/ 11125200 h 11125200"/>
              <a:gd name="connsiteX7" fmla="*/ 0 w 19431000"/>
              <a:gd name="connsiteY7" fmla="*/ 11125200 h 1112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0" h="11125200">
                <a:moveTo>
                  <a:pt x="3316515" y="6273175"/>
                </a:moveTo>
                <a:lnTo>
                  <a:pt x="3316515" y="8095677"/>
                </a:lnTo>
                <a:lnTo>
                  <a:pt x="15887701" y="8095677"/>
                </a:lnTo>
                <a:lnTo>
                  <a:pt x="15887701" y="6273175"/>
                </a:lnTo>
                <a:close/>
                <a:moveTo>
                  <a:pt x="0" y="0"/>
                </a:moveTo>
                <a:lnTo>
                  <a:pt x="19431000" y="0"/>
                </a:lnTo>
                <a:lnTo>
                  <a:pt x="19431000" y="11125200"/>
                </a:lnTo>
                <a:lnTo>
                  <a:pt x="0" y="1112520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8D68758-21C0-A25C-A11F-F6E0D034EDC5}"/>
              </a:ext>
            </a:extLst>
          </p:cNvPr>
          <p:cNvSpPr/>
          <p:nvPr/>
        </p:nvSpPr>
        <p:spPr>
          <a:xfrm>
            <a:off x="2668815" y="5850265"/>
            <a:ext cx="12571186" cy="182250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34C2DE-3338-2F54-0C45-9A6CEF78C511}"/>
              </a:ext>
            </a:extLst>
          </p:cNvPr>
          <p:cNvSpPr txBox="1"/>
          <p:nvPr/>
        </p:nvSpPr>
        <p:spPr>
          <a:xfrm>
            <a:off x="3880027" y="4001282"/>
            <a:ext cx="10527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존재하지 </a:t>
            </a:r>
            <a:r>
              <a:rPr lang="ko-KR" altLang="en-US" sz="720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않는</a:t>
            </a:r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분류 기준으로 분류</a:t>
            </a:r>
          </a:p>
        </p:txBody>
      </p:sp>
    </p:spTree>
    <p:extLst>
      <p:ext uri="{BB962C8B-B14F-4D97-AF65-F5344CB8AC3E}">
        <p14:creationId xmlns:p14="http://schemas.microsoft.com/office/powerpoint/2010/main" val="352417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48FC5-79EA-FA98-5911-180FC2F3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8254296-3EB5-D692-6EDA-62357F5773F0}"/>
              </a:ext>
            </a:extLst>
          </p:cNvPr>
          <p:cNvSpPr/>
          <p:nvPr/>
        </p:nvSpPr>
        <p:spPr>
          <a:xfrm>
            <a:off x="2668815" y="4045119"/>
            <a:ext cx="12571186" cy="5562600"/>
          </a:xfrm>
          <a:prstGeom prst="roundRect">
            <a:avLst>
              <a:gd name="adj" fmla="val 4477"/>
            </a:avLst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173A901-8C93-915D-68C2-6448D3B9E4D2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CFC227-18EA-86D6-B5C6-BBBC795A153F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C57080-5241-77A3-9C31-5801B2A72A1B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0FD2D87-46A5-3C22-E4D5-DD99992AF236}"/>
              </a:ext>
            </a:extLst>
          </p:cNvPr>
          <p:cNvGrpSpPr/>
          <p:nvPr/>
        </p:nvGrpSpPr>
        <p:grpSpPr>
          <a:xfrm>
            <a:off x="9448800" y="2279482"/>
            <a:ext cx="7810500" cy="1181100"/>
            <a:chOff x="7277100" y="4838700"/>
            <a:chExt cx="7810500" cy="11811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CFE46025-A367-9CE2-48DC-098EFE7B05F3}"/>
                </a:ext>
              </a:extLst>
            </p:cNvPr>
            <p:cNvSpPr/>
            <p:nvPr/>
          </p:nvSpPr>
          <p:spPr>
            <a:xfrm>
              <a:off x="7277100" y="4838700"/>
              <a:ext cx="7810500" cy="1181100"/>
            </a:xfrm>
            <a:prstGeom prst="roundRect">
              <a:avLst/>
            </a:prstGeom>
            <a:solidFill>
              <a:srgbClr val="DAE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E2AAB4-EF99-B089-219E-98837FEBD4C8}"/>
                </a:ext>
              </a:extLst>
            </p:cNvPr>
            <p:cNvSpPr txBox="1"/>
            <p:nvPr/>
          </p:nvSpPr>
          <p:spPr>
            <a:xfrm>
              <a:off x="7353300" y="5136862"/>
              <a:ext cx="746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위 분류 체계를 참고해서</a:t>
              </a:r>
              <a:r>
                <a:rPr lang="en-US" altLang="ko-KR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특허 데이터를 분류해줘</a:t>
              </a: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99F2848F-C75B-8DE9-6742-70F65BA21A20}"/>
              </a:ext>
            </a:extLst>
          </p:cNvPr>
          <p:cNvSpPr/>
          <p:nvPr/>
        </p:nvSpPr>
        <p:spPr>
          <a:xfrm>
            <a:off x="1400797" y="8592056"/>
            <a:ext cx="1015663" cy="10156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302057-0B7A-203D-5864-45B0C4044680}"/>
              </a:ext>
            </a:extLst>
          </p:cNvPr>
          <p:cNvSpPr txBox="1"/>
          <p:nvPr/>
        </p:nvSpPr>
        <p:spPr>
          <a:xfrm>
            <a:off x="1458825" y="8838277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386F31-3B82-13F3-FA9E-C06B2933924A}"/>
              </a:ext>
            </a:extLst>
          </p:cNvPr>
          <p:cNvSpPr txBox="1"/>
          <p:nvPr/>
        </p:nvSpPr>
        <p:spPr>
          <a:xfrm>
            <a:off x="3300564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0E3DDB-2A3A-8FDE-7408-A832AABD9314}"/>
              </a:ext>
            </a:extLst>
          </p:cNvPr>
          <p:cNvSpPr txBox="1"/>
          <p:nvPr/>
        </p:nvSpPr>
        <p:spPr>
          <a:xfrm>
            <a:off x="5699957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6A96BB-E409-CDC8-23E6-63C48AED4952}"/>
              </a:ext>
            </a:extLst>
          </p:cNvPr>
          <p:cNvSpPr txBox="1"/>
          <p:nvPr/>
        </p:nvSpPr>
        <p:spPr>
          <a:xfrm>
            <a:off x="8290757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이름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8B40922-53EB-9E25-CB31-1096334D1A5E}"/>
              </a:ext>
            </a:extLst>
          </p:cNvPr>
          <p:cNvSpPr/>
          <p:nvPr/>
        </p:nvSpPr>
        <p:spPr>
          <a:xfrm>
            <a:off x="2668815" y="4923760"/>
            <a:ext cx="12571186" cy="4692819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265DAC5-9639-CED2-9FD4-1CA4AC4DDB95}"/>
              </a:ext>
            </a:extLst>
          </p:cNvPr>
          <p:cNvSpPr txBox="1"/>
          <p:nvPr/>
        </p:nvSpPr>
        <p:spPr>
          <a:xfrm>
            <a:off x="12177864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설명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C4D7B90-E232-A16F-A720-60FF7F38CC2D}"/>
              </a:ext>
            </a:extLst>
          </p:cNvPr>
          <p:cNvCxnSpPr/>
          <p:nvPr/>
        </p:nvCxnSpPr>
        <p:spPr>
          <a:xfrm>
            <a:off x="2668815" y="4914900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23DB4D-2D69-791E-728E-68ACC5EF333A}"/>
              </a:ext>
            </a:extLst>
          </p:cNvPr>
          <p:cNvCxnSpPr/>
          <p:nvPr/>
        </p:nvCxnSpPr>
        <p:spPr>
          <a:xfrm>
            <a:off x="2668815" y="5834189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EC077CA-421C-4F55-8DC0-8E4841BA15C0}"/>
              </a:ext>
            </a:extLst>
          </p:cNvPr>
          <p:cNvCxnSpPr/>
          <p:nvPr/>
        </p:nvCxnSpPr>
        <p:spPr>
          <a:xfrm>
            <a:off x="2668815" y="6753478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0D5E00A-2616-8080-8362-D3DB1A467489}"/>
              </a:ext>
            </a:extLst>
          </p:cNvPr>
          <p:cNvCxnSpPr/>
          <p:nvPr/>
        </p:nvCxnSpPr>
        <p:spPr>
          <a:xfrm>
            <a:off x="2668815" y="7672767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13ACF992-EBAB-4C64-B2F3-9BF9178F137E}"/>
              </a:ext>
            </a:extLst>
          </p:cNvPr>
          <p:cNvCxnSpPr/>
          <p:nvPr/>
        </p:nvCxnSpPr>
        <p:spPr>
          <a:xfrm>
            <a:off x="2668815" y="8592056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31DE36C3-E9D7-A94A-66D9-2FCF7519126F}"/>
              </a:ext>
            </a:extLst>
          </p:cNvPr>
          <p:cNvCxnSpPr/>
          <p:nvPr/>
        </p:nvCxnSpPr>
        <p:spPr>
          <a:xfrm>
            <a:off x="4876801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7FEE70D-582C-0D48-0EC6-68B768089E73}"/>
              </a:ext>
            </a:extLst>
          </p:cNvPr>
          <p:cNvCxnSpPr/>
          <p:nvPr/>
        </p:nvCxnSpPr>
        <p:spPr>
          <a:xfrm>
            <a:off x="7467601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075B9D78-502E-2E28-C974-204F5B5CB56B}"/>
              </a:ext>
            </a:extLst>
          </p:cNvPr>
          <p:cNvCxnSpPr/>
          <p:nvPr/>
        </p:nvCxnSpPr>
        <p:spPr>
          <a:xfrm>
            <a:off x="10287000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B08E83C-465A-F043-544B-E7969CA342D9}"/>
              </a:ext>
            </a:extLst>
          </p:cNvPr>
          <p:cNvSpPr txBox="1"/>
          <p:nvPr/>
        </p:nvSpPr>
        <p:spPr>
          <a:xfrm>
            <a:off x="3300564" y="51428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H01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223B3C8-62CC-14F5-C72A-ADCAC03AB0CF}"/>
              </a:ext>
            </a:extLst>
          </p:cNvPr>
          <p:cNvSpPr txBox="1"/>
          <p:nvPr/>
        </p:nvSpPr>
        <p:spPr>
          <a:xfrm>
            <a:off x="3300564" y="6089614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A08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186994-30A7-0712-0F94-0D55845C3F81}"/>
              </a:ext>
            </a:extLst>
          </p:cNvPr>
          <p:cNvSpPr txBox="1"/>
          <p:nvPr/>
        </p:nvSpPr>
        <p:spPr>
          <a:xfrm>
            <a:off x="3300564" y="703633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S06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046CFAE-16F5-9688-C389-C8464D152DE4}"/>
              </a:ext>
            </a:extLst>
          </p:cNvPr>
          <p:cNvSpPr txBox="1"/>
          <p:nvPr/>
        </p:nvSpPr>
        <p:spPr>
          <a:xfrm>
            <a:off x="3300564" y="7983062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H02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5C8D134-5CD0-DE3F-C6BE-0B55202EB1C6}"/>
              </a:ext>
            </a:extLst>
          </p:cNvPr>
          <p:cNvSpPr txBox="1"/>
          <p:nvPr/>
        </p:nvSpPr>
        <p:spPr>
          <a:xfrm>
            <a:off x="3300564" y="8929788"/>
            <a:ext cx="84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H03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CB8155-53A8-AA88-BF2D-4F47411459EE}"/>
              </a:ext>
            </a:extLst>
          </p:cNvPr>
          <p:cNvSpPr txBox="1"/>
          <p:nvPr/>
        </p:nvSpPr>
        <p:spPr>
          <a:xfrm>
            <a:off x="7467600" y="5139690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기계 학습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2AD058-01AD-5CD9-B9EF-AA4925756E11}"/>
              </a:ext>
            </a:extLst>
          </p:cNvPr>
          <p:cNvSpPr txBox="1"/>
          <p:nvPr/>
        </p:nvSpPr>
        <p:spPr>
          <a:xfrm>
            <a:off x="7467600" y="6053107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지도 학습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9C07FA6-4642-F8BD-4330-D0065F0D3821}"/>
              </a:ext>
            </a:extLst>
          </p:cNvPr>
          <p:cNvSpPr txBox="1"/>
          <p:nvPr/>
        </p:nvSpPr>
        <p:spPr>
          <a:xfrm>
            <a:off x="7467600" y="6966524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비지도 학습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8CA2A6-3949-5726-8BA5-8F9ABF88D84B}"/>
              </a:ext>
            </a:extLst>
          </p:cNvPr>
          <p:cNvSpPr txBox="1"/>
          <p:nvPr/>
        </p:nvSpPr>
        <p:spPr>
          <a:xfrm>
            <a:off x="7467600" y="7879941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강화 학습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9A39338-BABB-CF18-F9C5-B1178BA41BAA}"/>
              </a:ext>
            </a:extLst>
          </p:cNvPr>
          <p:cNvSpPr txBox="1"/>
          <p:nvPr/>
        </p:nvSpPr>
        <p:spPr>
          <a:xfrm>
            <a:off x="7467600" y="8793359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언어 학습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CD93033-5888-1592-8296-F7E99DF92A60}"/>
              </a:ext>
            </a:extLst>
          </p:cNvPr>
          <p:cNvSpPr txBox="1"/>
          <p:nvPr/>
        </p:nvSpPr>
        <p:spPr>
          <a:xfrm>
            <a:off x="10286994" y="5139690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기반 성능 향상 기술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3DEE55B-308D-A281-60EE-FEC339016FF5}"/>
              </a:ext>
            </a:extLst>
          </p:cNvPr>
          <p:cNvSpPr txBox="1"/>
          <p:nvPr/>
        </p:nvSpPr>
        <p:spPr>
          <a:xfrm>
            <a:off x="10286994" y="6053107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라벨 있는 데이터 학습 기술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0B59BC1-88A0-5829-12E1-DC566D960883}"/>
              </a:ext>
            </a:extLst>
          </p:cNvPr>
          <p:cNvSpPr txBox="1"/>
          <p:nvPr/>
        </p:nvSpPr>
        <p:spPr>
          <a:xfrm>
            <a:off x="10286994" y="6966524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라벨 없는 데이터  학습 기술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F0E1FE3-7BD6-A926-1B53-2A2A3A451F8F}"/>
              </a:ext>
            </a:extLst>
          </p:cNvPr>
          <p:cNvSpPr txBox="1"/>
          <p:nvPr/>
        </p:nvSpPr>
        <p:spPr>
          <a:xfrm>
            <a:off x="10286994" y="7879941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 기반 행동 학습 기술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F34448-4260-79ED-F406-E60463829237}"/>
              </a:ext>
            </a:extLst>
          </p:cNvPr>
          <p:cNvSpPr txBox="1"/>
          <p:nvPr/>
        </p:nvSpPr>
        <p:spPr>
          <a:xfrm>
            <a:off x="10286994" y="8793359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언어 학습 </a:t>
            </a:r>
            <a:r>
              <a:rPr lang="ko-KR" altLang="en-US" sz="2800" spc="-15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휴머노이드의</a:t>
            </a:r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활용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A1B557E-A86D-2954-D627-CEB52191E53B}"/>
              </a:ext>
            </a:extLst>
          </p:cNvPr>
          <p:cNvSpPr txBox="1"/>
          <p:nvPr/>
        </p:nvSpPr>
        <p:spPr>
          <a:xfrm>
            <a:off x="4876802" y="5139690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DAFDD8A-2DD2-9884-B2B4-AD22F1BA9547}"/>
              </a:ext>
            </a:extLst>
          </p:cNvPr>
          <p:cNvSpPr txBox="1"/>
          <p:nvPr/>
        </p:nvSpPr>
        <p:spPr>
          <a:xfrm>
            <a:off x="4876802" y="6063786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 공학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CA3A624-7008-80A7-3BE9-6073C4018171}"/>
              </a:ext>
            </a:extLst>
          </p:cNvPr>
          <p:cNvSpPr txBox="1"/>
          <p:nvPr/>
        </p:nvSpPr>
        <p:spPr>
          <a:xfrm>
            <a:off x="4876802" y="6987882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해양생물학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33D694E-AF05-ABF5-B013-A638693DEF87}"/>
              </a:ext>
            </a:extLst>
          </p:cNvPr>
          <p:cNvSpPr txBox="1"/>
          <p:nvPr/>
        </p:nvSpPr>
        <p:spPr>
          <a:xfrm>
            <a:off x="4876802" y="7911978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83883D4-6BE0-CECA-6F2C-2AF09EE41DC8}"/>
              </a:ext>
            </a:extLst>
          </p:cNvPr>
          <p:cNvSpPr txBox="1"/>
          <p:nvPr/>
        </p:nvSpPr>
        <p:spPr>
          <a:xfrm>
            <a:off x="4876802" y="8836074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9B5224-A796-D606-83BF-A25A57CE5786}"/>
              </a:ext>
            </a:extLst>
          </p:cNvPr>
          <p:cNvSpPr/>
          <p:nvPr/>
        </p:nvSpPr>
        <p:spPr>
          <a:xfrm>
            <a:off x="-647700" y="-419101"/>
            <a:ext cx="19431000" cy="111252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00E31-0A1C-4097-DC20-C5339E9F0502}"/>
              </a:ext>
            </a:extLst>
          </p:cNvPr>
          <p:cNvSpPr txBox="1"/>
          <p:nvPr/>
        </p:nvSpPr>
        <p:spPr>
          <a:xfrm>
            <a:off x="0" y="6951105"/>
            <a:ext cx="1828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dirty="0">
                <a:solidFill>
                  <a:srgbClr val="A5D8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Hallucination  </a:t>
            </a:r>
            <a:r>
              <a:rPr lang="ko-KR" altLang="en-US" sz="7200" dirty="0">
                <a:solidFill>
                  <a:srgbClr val="A5D8FF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환각현상</a:t>
            </a:r>
            <a:endParaRPr lang="en-US" altLang="ko-KR" sz="7200" dirty="0">
              <a:solidFill>
                <a:srgbClr val="A5D8FF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106FBC0-95BD-50BA-999A-360DE5FB7A77}"/>
              </a:ext>
            </a:extLst>
          </p:cNvPr>
          <p:cNvSpPr/>
          <p:nvPr/>
        </p:nvSpPr>
        <p:spPr>
          <a:xfrm>
            <a:off x="8632017" y="5632102"/>
            <a:ext cx="816782" cy="1032839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D6EAF-943C-80C4-29F8-A3C0371B5C7B}"/>
              </a:ext>
            </a:extLst>
          </p:cNvPr>
          <p:cNvSpPr txBox="1"/>
          <p:nvPr/>
        </p:nvSpPr>
        <p:spPr>
          <a:xfrm>
            <a:off x="3880027" y="4001282"/>
            <a:ext cx="105279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존재하지 </a:t>
            </a:r>
            <a:r>
              <a:rPr lang="ko-KR" altLang="en-US" sz="720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않는</a:t>
            </a:r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분류 기준으로 분류</a:t>
            </a:r>
          </a:p>
        </p:txBody>
      </p:sp>
    </p:spTree>
    <p:extLst>
      <p:ext uri="{BB962C8B-B14F-4D97-AF65-F5344CB8AC3E}">
        <p14:creationId xmlns:p14="http://schemas.microsoft.com/office/powerpoint/2010/main" val="247250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C15352-D36A-F16F-AFEE-4AEAF300D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B0401EB-8A35-9110-B549-F210D27EA668}"/>
              </a:ext>
            </a:extLst>
          </p:cNvPr>
          <p:cNvSpPr/>
          <p:nvPr/>
        </p:nvSpPr>
        <p:spPr>
          <a:xfrm>
            <a:off x="2668815" y="4045119"/>
            <a:ext cx="12571186" cy="5562600"/>
          </a:xfrm>
          <a:prstGeom prst="roundRect">
            <a:avLst>
              <a:gd name="adj" fmla="val 4477"/>
            </a:avLst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4E066B41-C82F-B77B-E028-6BCBE3D003E7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BD4D3C-CF53-DCF8-82CC-53E50512654B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9D064F-539D-884F-828E-59A04F7B923C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46D7F07A-9217-B3CB-AE18-22B17D5306A1}"/>
              </a:ext>
            </a:extLst>
          </p:cNvPr>
          <p:cNvGrpSpPr/>
          <p:nvPr/>
        </p:nvGrpSpPr>
        <p:grpSpPr>
          <a:xfrm>
            <a:off x="9448800" y="2279482"/>
            <a:ext cx="7810500" cy="1181100"/>
            <a:chOff x="7277100" y="4838700"/>
            <a:chExt cx="7810500" cy="11811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DC44AAD-6D25-9916-588C-D40FEE2DCEEC}"/>
                </a:ext>
              </a:extLst>
            </p:cNvPr>
            <p:cNvSpPr/>
            <p:nvPr/>
          </p:nvSpPr>
          <p:spPr>
            <a:xfrm>
              <a:off x="7277100" y="4838700"/>
              <a:ext cx="7810500" cy="1181100"/>
            </a:xfrm>
            <a:prstGeom prst="roundRect">
              <a:avLst/>
            </a:prstGeom>
            <a:solidFill>
              <a:srgbClr val="DAE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18F705-1E3D-49A9-4C2B-FA7E01409BED}"/>
                </a:ext>
              </a:extLst>
            </p:cNvPr>
            <p:cNvSpPr txBox="1"/>
            <p:nvPr/>
          </p:nvSpPr>
          <p:spPr>
            <a:xfrm>
              <a:off x="7353300" y="5136862"/>
              <a:ext cx="746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위 분류 체계를 참고해서</a:t>
              </a:r>
              <a:r>
                <a:rPr lang="en-US" altLang="ko-KR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 </a:t>
              </a:r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특허 데이터를 분류해줘</a:t>
              </a:r>
            </a:p>
          </p:txBody>
        </p:sp>
      </p:grpSp>
      <p:sp>
        <p:nvSpPr>
          <p:cNvPr id="6" name="타원 5">
            <a:extLst>
              <a:ext uri="{FF2B5EF4-FFF2-40B4-BE49-F238E27FC236}">
                <a16:creationId xmlns:a16="http://schemas.microsoft.com/office/drawing/2014/main" id="{B177C310-5065-1C01-21B6-B86AD918FC07}"/>
              </a:ext>
            </a:extLst>
          </p:cNvPr>
          <p:cNvSpPr/>
          <p:nvPr/>
        </p:nvSpPr>
        <p:spPr>
          <a:xfrm>
            <a:off x="1400797" y="8592056"/>
            <a:ext cx="1015663" cy="101566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9FF32-916B-CC64-FEE1-364B314BA676}"/>
              </a:ext>
            </a:extLst>
          </p:cNvPr>
          <p:cNvSpPr txBox="1"/>
          <p:nvPr/>
        </p:nvSpPr>
        <p:spPr>
          <a:xfrm>
            <a:off x="1458825" y="8838277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2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DDFB4E6-447E-68CB-072D-F44D1BD1FBA1}"/>
              </a:ext>
            </a:extLst>
          </p:cNvPr>
          <p:cNvSpPr txBox="1"/>
          <p:nvPr/>
        </p:nvSpPr>
        <p:spPr>
          <a:xfrm>
            <a:off x="3300564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코드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135251D-C995-29B3-8FBB-F237BBBDEC72}"/>
              </a:ext>
            </a:extLst>
          </p:cNvPr>
          <p:cNvSpPr txBox="1"/>
          <p:nvPr/>
        </p:nvSpPr>
        <p:spPr>
          <a:xfrm>
            <a:off x="5699957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분류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04C61F7-6DFE-EFCB-8F2A-2A614E4FCDD8}"/>
              </a:ext>
            </a:extLst>
          </p:cNvPr>
          <p:cNvSpPr txBox="1"/>
          <p:nvPr/>
        </p:nvSpPr>
        <p:spPr>
          <a:xfrm>
            <a:off x="8290757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이름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93E0E603-EB57-0659-411B-382A6347685F}"/>
              </a:ext>
            </a:extLst>
          </p:cNvPr>
          <p:cNvSpPr/>
          <p:nvPr/>
        </p:nvSpPr>
        <p:spPr>
          <a:xfrm>
            <a:off x="2668815" y="4923760"/>
            <a:ext cx="12571186" cy="4692819"/>
          </a:xfrm>
          <a:prstGeom prst="roundRect">
            <a:avLst>
              <a:gd name="adj" fmla="val 0"/>
            </a:avLst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E4A986-1589-8F2C-1556-DE2A3F4BB781}"/>
              </a:ext>
            </a:extLst>
          </p:cNvPr>
          <p:cNvSpPr txBox="1"/>
          <p:nvPr/>
        </p:nvSpPr>
        <p:spPr>
          <a:xfrm>
            <a:off x="12177864" y="4183561"/>
            <a:ext cx="854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설명</a:t>
            </a:r>
            <a:endParaRPr lang="ko-KR" altLang="en-US" sz="3200" spc="-150" dirty="0"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F473F91-8F76-FC0A-D739-D1FA0C9A69AE}"/>
              </a:ext>
            </a:extLst>
          </p:cNvPr>
          <p:cNvCxnSpPr/>
          <p:nvPr/>
        </p:nvCxnSpPr>
        <p:spPr>
          <a:xfrm>
            <a:off x="2668815" y="4914900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C1AE01-E58D-00AC-33E5-DE4884D26619}"/>
              </a:ext>
            </a:extLst>
          </p:cNvPr>
          <p:cNvCxnSpPr/>
          <p:nvPr/>
        </p:nvCxnSpPr>
        <p:spPr>
          <a:xfrm>
            <a:off x="2668815" y="5834189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B16CA1C-FA2E-861A-3B38-15017A0AFDF9}"/>
              </a:ext>
            </a:extLst>
          </p:cNvPr>
          <p:cNvCxnSpPr/>
          <p:nvPr/>
        </p:nvCxnSpPr>
        <p:spPr>
          <a:xfrm>
            <a:off x="2668815" y="6753478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1897577D-AD20-E7CE-7215-014EDADC83AA}"/>
              </a:ext>
            </a:extLst>
          </p:cNvPr>
          <p:cNvCxnSpPr/>
          <p:nvPr/>
        </p:nvCxnSpPr>
        <p:spPr>
          <a:xfrm>
            <a:off x="2668815" y="7672767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24F07328-A895-6BDF-46A2-9B52E0D647EE}"/>
              </a:ext>
            </a:extLst>
          </p:cNvPr>
          <p:cNvCxnSpPr/>
          <p:nvPr/>
        </p:nvCxnSpPr>
        <p:spPr>
          <a:xfrm>
            <a:off x="2668815" y="8592056"/>
            <a:ext cx="12571186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8E3ED7A-4D77-BAC1-AE12-E3B80BB844CF}"/>
              </a:ext>
            </a:extLst>
          </p:cNvPr>
          <p:cNvCxnSpPr/>
          <p:nvPr/>
        </p:nvCxnSpPr>
        <p:spPr>
          <a:xfrm>
            <a:off x="4876801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5682EB5-316D-2EFB-1941-0DC4464E6C42}"/>
              </a:ext>
            </a:extLst>
          </p:cNvPr>
          <p:cNvCxnSpPr/>
          <p:nvPr/>
        </p:nvCxnSpPr>
        <p:spPr>
          <a:xfrm>
            <a:off x="7467601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C6782683-B6C3-0A09-0264-06F461A86657}"/>
              </a:ext>
            </a:extLst>
          </p:cNvPr>
          <p:cNvCxnSpPr/>
          <p:nvPr/>
        </p:nvCxnSpPr>
        <p:spPr>
          <a:xfrm>
            <a:off x="10287000" y="4036259"/>
            <a:ext cx="0" cy="5571460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A7B2955-EF4A-4EE3-BDF8-78AF04555B31}"/>
              </a:ext>
            </a:extLst>
          </p:cNvPr>
          <p:cNvSpPr txBox="1"/>
          <p:nvPr/>
        </p:nvSpPr>
        <p:spPr>
          <a:xfrm>
            <a:off x="3300564" y="5142890"/>
            <a:ext cx="7777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H01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9AA770-E4B7-6823-E812-CD8C4A1968AC}"/>
              </a:ext>
            </a:extLst>
          </p:cNvPr>
          <p:cNvSpPr txBox="1"/>
          <p:nvPr/>
        </p:nvSpPr>
        <p:spPr>
          <a:xfrm>
            <a:off x="3300564" y="6089614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A08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42593BA-4739-F685-6B65-A39ED3C3CC0C}"/>
              </a:ext>
            </a:extLst>
          </p:cNvPr>
          <p:cNvSpPr txBox="1"/>
          <p:nvPr/>
        </p:nvSpPr>
        <p:spPr>
          <a:xfrm>
            <a:off x="3300564" y="7036338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S06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24AB8F-9055-EF7E-B408-5C4C74AE12D6}"/>
              </a:ext>
            </a:extLst>
          </p:cNvPr>
          <p:cNvSpPr txBox="1"/>
          <p:nvPr/>
        </p:nvSpPr>
        <p:spPr>
          <a:xfrm>
            <a:off x="3300564" y="7983062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H02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D40595-9B33-B32E-7560-642A788B4939}"/>
              </a:ext>
            </a:extLst>
          </p:cNvPr>
          <p:cNvSpPr txBox="1"/>
          <p:nvPr/>
        </p:nvSpPr>
        <p:spPr>
          <a:xfrm>
            <a:off x="3300564" y="8929788"/>
            <a:ext cx="840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H03</a:t>
            </a:r>
            <a:endParaRPr lang="ko-KR" altLang="en-US" sz="2800" spc="-15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438555F-0CC0-A9C8-F74B-D17D32FE5578}"/>
              </a:ext>
            </a:extLst>
          </p:cNvPr>
          <p:cNvSpPr txBox="1"/>
          <p:nvPr/>
        </p:nvSpPr>
        <p:spPr>
          <a:xfrm>
            <a:off x="7467600" y="5139690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기계 학습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BEFEFA7-4B1C-6567-16A4-680538DA229F}"/>
              </a:ext>
            </a:extLst>
          </p:cNvPr>
          <p:cNvSpPr txBox="1"/>
          <p:nvPr/>
        </p:nvSpPr>
        <p:spPr>
          <a:xfrm>
            <a:off x="7467600" y="6053107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지도 학습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6CA0305-AA2D-8B95-2E24-B138740D71FA}"/>
              </a:ext>
            </a:extLst>
          </p:cNvPr>
          <p:cNvSpPr txBox="1"/>
          <p:nvPr/>
        </p:nvSpPr>
        <p:spPr>
          <a:xfrm>
            <a:off x="7467600" y="6966524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비지도 학습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8F3640-FA17-7866-CC20-BF3A5C1930A6}"/>
              </a:ext>
            </a:extLst>
          </p:cNvPr>
          <p:cNvSpPr txBox="1"/>
          <p:nvPr/>
        </p:nvSpPr>
        <p:spPr>
          <a:xfrm>
            <a:off x="7467600" y="7879941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강화 학습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F1612DF-36C4-E1D8-5B9A-F9FCECA09D95}"/>
              </a:ext>
            </a:extLst>
          </p:cNvPr>
          <p:cNvSpPr txBox="1"/>
          <p:nvPr/>
        </p:nvSpPr>
        <p:spPr>
          <a:xfrm>
            <a:off x="7467600" y="8793359"/>
            <a:ext cx="2819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언어 학습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ADA824-1D9B-1811-4D56-A49B025C0B53}"/>
              </a:ext>
            </a:extLst>
          </p:cNvPr>
          <p:cNvSpPr txBox="1"/>
          <p:nvPr/>
        </p:nvSpPr>
        <p:spPr>
          <a:xfrm>
            <a:off x="10286994" y="5139690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데이터 기반 성능 향상 기술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9BC67A-6F8F-7B99-9D7B-F6337EA2F63C}"/>
              </a:ext>
            </a:extLst>
          </p:cNvPr>
          <p:cNvSpPr txBox="1"/>
          <p:nvPr/>
        </p:nvSpPr>
        <p:spPr>
          <a:xfrm>
            <a:off x="10286994" y="6053107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라벨 있는 데이터 학습 기술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F354C14-A410-14FA-D640-E808C5E5DCD4}"/>
              </a:ext>
            </a:extLst>
          </p:cNvPr>
          <p:cNvSpPr txBox="1"/>
          <p:nvPr/>
        </p:nvSpPr>
        <p:spPr>
          <a:xfrm>
            <a:off x="10286994" y="6966524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라벨 없는 데이터  학습 기술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44E9D3-CC6E-0A44-A576-26B3E11D664F}"/>
              </a:ext>
            </a:extLst>
          </p:cNvPr>
          <p:cNvSpPr txBox="1"/>
          <p:nvPr/>
        </p:nvSpPr>
        <p:spPr>
          <a:xfrm>
            <a:off x="10286994" y="7879941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보상 기반 행동 학습 기술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FB9FB6B-597D-9805-E5AE-E44E3BDC0D41}"/>
              </a:ext>
            </a:extLst>
          </p:cNvPr>
          <p:cNvSpPr txBox="1"/>
          <p:nvPr/>
        </p:nvSpPr>
        <p:spPr>
          <a:xfrm>
            <a:off x="10286994" y="8793359"/>
            <a:ext cx="4953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언어 학습 </a:t>
            </a:r>
            <a:r>
              <a:rPr lang="ko-KR" altLang="en-US" sz="2800" spc="-15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휴머노이드의</a:t>
            </a:r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활용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653EA28-7C21-98FF-9832-9A0F1DC348ED}"/>
              </a:ext>
            </a:extLst>
          </p:cNvPr>
          <p:cNvSpPr txBox="1"/>
          <p:nvPr/>
        </p:nvSpPr>
        <p:spPr>
          <a:xfrm>
            <a:off x="4876802" y="5139690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4F23A3B-5D97-D237-6DAE-EC00FB2A7599}"/>
              </a:ext>
            </a:extLst>
          </p:cNvPr>
          <p:cNvSpPr txBox="1"/>
          <p:nvPr/>
        </p:nvSpPr>
        <p:spPr>
          <a:xfrm>
            <a:off x="4876802" y="6063786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우주 공학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F5631C-E34B-CA63-4C1E-C50623F68B7F}"/>
              </a:ext>
            </a:extLst>
          </p:cNvPr>
          <p:cNvSpPr txBox="1"/>
          <p:nvPr/>
        </p:nvSpPr>
        <p:spPr>
          <a:xfrm>
            <a:off x="4876802" y="6987882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해양생물학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E6BFBB2-748A-9034-6BA5-9CDC466EC390}"/>
              </a:ext>
            </a:extLst>
          </p:cNvPr>
          <p:cNvSpPr txBox="1"/>
          <p:nvPr/>
        </p:nvSpPr>
        <p:spPr>
          <a:xfrm>
            <a:off x="4876802" y="7911978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732B47D-D97C-E86F-B195-9B8B31A49277}"/>
              </a:ext>
            </a:extLst>
          </p:cNvPr>
          <p:cNvSpPr txBox="1"/>
          <p:nvPr/>
        </p:nvSpPr>
        <p:spPr>
          <a:xfrm>
            <a:off x="4876802" y="8836074"/>
            <a:ext cx="2590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인공지능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32604F-FE07-7197-6214-534EB3D49208}"/>
              </a:ext>
            </a:extLst>
          </p:cNvPr>
          <p:cNvSpPr/>
          <p:nvPr/>
        </p:nvSpPr>
        <p:spPr>
          <a:xfrm>
            <a:off x="-647700" y="-419101"/>
            <a:ext cx="19431000" cy="111252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5FD9D-9670-1E7F-11A4-CCEA1E831AED}"/>
              </a:ext>
            </a:extLst>
          </p:cNvPr>
          <p:cNvSpPr txBox="1"/>
          <p:nvPr/>
        </p:nvSpPr>
        <p:spPr>
          <a:xfrm>
            <a:off x="3880027" y="4640860"/>
            <a:ext cx="105279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RAG</a:t>
            </a:r>
            <a:r>
              <a:rPr lang="en-US" altLang="ko-KR" sz="7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7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기술로 해결 </a:t>
            </a:r>
            <a:r>
              <a:rPr lang="en-US" altLang="ko-KR" sz="72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sz="720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348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B11DD-016B-7828-BCA0-776BA921A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CDB7C7F-A3BB-4738-45C5-58DC619B455C}"/>
              </a:ext>
            </a:extLst>
          </p:cNvPr>
          <p:cNvSpPr txBox="1"/>
          <p:nvPr/>
        </p:nvSpPr>
        <p:spPr>
          <a:xfrm>
            <a:off x="968829" y="7131730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 분류 체계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558F5794-5DC5-AEDA-CECE-F96ECDE8FE90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80199B-8941-5485-3EF0-10ECD49CE7D2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5BF54A-5CCD-2748-5679-FD53957A16A5}"/>
              </a:ext>
            </a:extLst>
          </p:cNvPr>
          <p:cNvSpPr txBox="1"/>
          <p:nvPr/>
        </p:nvSpPr>
        <p:spPr>
          <a:xfrm>
            <a:off x="13587647" y="6754331"/>
            <a:ext cx="2527664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DB</a:t>
            </a:r>
          </a:p>
          <a:p>
            <a:pPr algn="ctr">
              <a:lnSpc>
                <a:spcPct val="99600"/>
              </a:lnSpc>
            </a:pPr>
            <a:r>
              <a:rPr lang="en-US" altLang="ko-KR" sz="4000" spc="-15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(FAISS)</a:t>
            </a:r>
            <a:endParaRPr lang="ko-KR" altLang="en-US" sz="4000" spc="-150" dirty="0">
              <a:solidFill>
                <a:schemeClr val="bg1">
                  <a:lumMod val="7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E1D94BA7-3064-5440-7151-974F165D1B1D}"/>
              </a:ext>
            </a:extLst>
          </p:cNvPr>
          <p:cNvSpPr/>
          <p:nvPr/>
        </p:nvSpPr>
        <p:spPr>
          <a:xfrm rot="16200000">
            <a:off x="10986917" y="4597968"/>
            <a:ext cx="927904" cy="159814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64B46A-A12C-661C-6760-5A51E2A54398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2667D4EA-B16C-ECF1-3417-6E507ADB8A4D}"/>
              </a:ext>
            </a:extLst>
          </p:cNvPr>
          <p:cNvSpPr/>
          <p:nvPr/>
        </p:nvSpPr>
        <p:spPr>
          <a:xfrm>
            <a:off x="4863288" y="5301349"/>
            <a:ext cx="146950" cy="1469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27EF7D23-4971-74A8-04B8-2C4463477845}"/>
              </a:ext>
            </a:extLst>
          </p:cNvPr>
          <p:cNvSpPr/>
          <p:nvPr/>
        </p:nvSpPr>
        <p:spPr>
          <a:xfrm>
            <a:off x="5134273" y="5301349"/>
            <a:ext cx="146950" cy="1469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F2C2D8AD-D6CF-52F2-6986-60A3D6194A42}"/>
              </a:ext>
            </a:extLst>
          </p:cNvPr>
          <p:cNvSpPr/>
          <p:nvPr/>
        </p:nvSpPr>
        <p:spPr>
          <a:xfrm>
            <a:off x="5399311" y="5301349"/>
            <a:ext cx="146950" cy="14695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08C881-1A3E-AF63-2379-6FA6C829ACB9}"/>
              </a:ext>
            </a:extLst>
          </p:cNvPr>
          <p:cNvSpPr txBox="1"/>
          <p:nvPr/>
        </p:nvSpPr>
        <p:spPr>
          <a:xfrm>
            <a:off x="5783932" y="7962900"/>
            <a:ext cx="353015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00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각 분류 체계  행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6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벡터화</a:t>
            </a:r>
            <a:endParaRPr lang="en-US" altLang="ko-KR" sz="3600" spc="-15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7" name="Freeform 5">
            <a:extLst>
              <a:ext uri="{FF2B5EF4-FFF2-40B4-BE49-F238E27FC236}">
                <a16:creationId xmlns:a16="http://schemas.microsoft.com/office/drawing/2014/main" id="{D64A5B73-3CE2-E00B-9B98-73973A287C42}"/>
              </a:ext>
            </a:extLst>
          </p:cNvPr>
          <p:cNvSpPr/>
          <p:nvPr/>
        </p:nvSpPr>
        <p:spPr>
          <a:xfrm>
            <a:off x="1290764" y="3710561"/>
            <a:ext cx="3372957" cy="337295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0" name="그룹 159">
            <a:extLst>
              <a:ext uri="{FF2B5EF4-FFF2-40B4-BE49-F238E27FC236}">
                <a16:creationId xmlns:a16="http://schemas.microsoft.com/office/drawing/2014/main" id="{BBFFFCA7-9B8E-427B-C8D1-233D2A17BEE9}"/>
              </a:ext>
            </a:extLst>
          </p:cNvPr>
          <p:cNvGrpSpPr/>
          <p:nvPr/>
        </p:nvGrpSpPr>
        <p:grpSpPr>
          <a:xfrm>
            <a:off x="5783932" y="2324100"/>
            <a:ext cx="3530159" cy="1066800"/>
            <a:chOff x="3903058" y="3451162"/>
            <a:chExt cx="3530159" cy="1066800"/>
          </a:xfrm>
        </p:grpSpPr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DFA0348D-09A7-AE19-7115-BCD0B64AC5C6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3AB9FEB-EDF0-E6A9-2F1D-60B7246DB1C2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spc="-15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1</a:t>
              </a:r>
              <a:r>
                <a:rPr lang="ko-KR" altLang="en-US" sz="2400" spc="-15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번째 분류기준 벡터</a:t>
              </a:r>
            </a:p>
          </p:txBody>
        </p:sp>
      </p:grpSp>
      <p:grpSp>
        <p:nvGrpSpPr>
          <p:cNvPr id="165" name="그룹 164">
            <a:extLst>
              <a:ext uri="{FF2B5EF4-FFF2-40B4-BE49-F238E27FC236}">
                <a16:creationId xmlns:a16="http://schemas.microsoft.com/office/drawing/2014/main" id="{B3A54030-CB03-9589-D6E1-085AAFBF93D8}"/>
              </a:ext>
            </a:extLst>
          </p:cNvPr>
          <p:cNvGrpSpPr/>
          <p:nvPr/>
        </p:nvGrpSpPr>
        <p:grpSpPr>
          <a:xfrm>
            <a:off x="5783932" y="3669712"/>
            <a:ext cx="3530159" cy="1066800"/>
            <a:chOff x="3903058" y="3451162"/>
            <a:chExt cx="3530159" cy="1066800"/>
          </a:xfrm>
        </p:grpSpPr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41865A3C-93DC-15E2-D607-1F30C14072BF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C522ADB-8FE2-734A-31D5-CD027C5370F7}"/>
                </a:ext>
              </a:extLst>
            </p:cNvPr>
            <p:cNvSpPr txBox="1"/>
            <p:nvPr/>
          </p:nvSpPr>
          <p:spPr>
            <a:xfrm>
              <a:off x="3903058" y="3743595"/>
              <a:ext cx="3530157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spc="-15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2</a:t>
              </a:r>
              <a:r>
                <a:rPr lang="ko-KR" altLang="en-US" sz="2400" spc="-15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번째 분류기준 벡터</a:t>
              </a:r>
            </a:p>
          </p:txBody>
        </p:sp>
      </p:grpSp>
      <p:grpSp>
        <p:nvGrpSpPr>
          <p:cNvPr id="170" name="그룹 169">
            <a:extLst>
              <a:ext uri="{FF2B5EF4-FFF2-40B4-BE49-F238E27FC236}">
                <a16:creationId xmlns:a16="http://schemas.microsoft.com/office/drawing/2014/main" id="{678FFAAC-56FF-0163-39B7-42B82AE5C5A0}"/>
              </a:ext>
            </a:extLst>
          </p:cNvPr>
          <p:cNvGrpSpPr/>
          <p:nvPr/>
        </p:nvGrpSpPr>
        <p:grpSpPr>
          <a:xfrm>
            <a:off x="5783932" y="5015324"/>
            <a:ext cx="3530159" cy="1066800"/>
            <a:chOff x="3903058" y="3451162"/>
            <a:chExt cx="3530159" cy="1066800"/>
          </a:xfrm>
        </p:grpSpPr>
        <p:sp>
          <p:nvSpPr>
            <p:cNvPr id="171" name="사각형: 둥근 모서리 170">
              <a:extLst>
                <a:ext uri="{FF2B5EF4-FFF2-40B4-BE49-F238E27FC236}">
                  <a16:creationId xmlns:a16="http://schemas.microsoft.com/office/drawing/2014/main" id="{0591C102-3DDF-985C-BF63-5F0544D597CB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2031C4F3-31EC-E404-78F4-FFB3EEDD48DF}"/>
                </a:ext>
              </a:extLst>
            </p:cNvPr>
            <p:cNvSpPr txBox="1"/>
            <p:nvPr/>
          </p:nvSpPr>
          <p:spPr>
            <a:xfrm>
              <a:off x="3903059" y="3743595"/>
              <a:ext cx="3530156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spc="-15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3</a:t>
              </a:r>
              <a:r>
                <a:rPr lang="ko-KR" altLang="en-US" sz="2400" spc="-15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번째 분류기준 벡터</a:t>
              </a:r>
            </a:p>
          </p:txBody>
        </p:sp>
      </p:grp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5BDC9511-B855-C328-1402-6AA9F20DA548}"/>
              </a:ext>
            </a:extLst>
          </p:cNvPr>
          <p:cNvGrpSpPr/>
          <p:nvPr/>
        </p:nvGrpSpPr>
        <p:grpSpPr>
          <a:xfrm>
            <a:off x="5783932" y="6360936"/>
            <a:ext cx="3530159" cy="1066800"/>
            <a:chOff x="3903058" y="3451162"/>
            <a:chExt cx="3530159" cy="1066800"/>
          </a:xfrm>
        </p:grpSpPr>
        <p:sp>
          <p:nvSpPr>
            <p:cNvPr id="176" name="사각형: 둥근 모서리 175">
              <a:extLst>
                <a:ext uri="{FF2B5EF4-FFF2-40B4-BE49-F238E27FC236}">
                  <a16:creationId xmlns:a16="http://schemas.microsoft.com/office/drawing/2014/main" id="{8A3B0A97-C6CD-98DD-E11C-85FB23A7F018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32EE4B0B-285A-1EC7-C16F-DE2AE4EB8394}"/>
                </a:ext>
              </a:extLst>
            </p:cNvPr>
            <p:cNvSpPr txBox="1"/>
            <p:nvPr/>
          </p:nvSpPr>
          <p:spPr>
            <a:xfrm>
              <a:off x="3903059" y="3743595"/>
              <a:ext cx="3530156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spc="-15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4</a:t>
              </a:r>
              <a:r>
                <a:rPr lang="ko-KR" altLang="en-US" sz="2400" spc="-150" dirty="0">
                  <a:solidFill>
                    <a:schemeClr val="bg1">
                      <a:lumMod val="50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번째 분류기준 벡터</a:t>
              </a:r>
            </a:p>
          </p:txBody>
        </p:sp>
      </p:grpSp>
      <p:sp>
        <p:nvSpPr>
          <p:cNvPr id="3" name="Freeform 6">
            <a:extLst>
              <a:ext uri="{FF2B5EF4-FFF2-40B4-BE49-F238E27FC236}">
                <a16:creationId xmlns:a16="http://schemas.microsoft.com/office/drawing/2014/main" id="{38D9DA50-BD2A-52D1-DBC7-C69C231388AA}"/>
              </a:ext>
            </a:extLst>
          </p:cNvPr>
          <p:cNvSpPr/>
          <p:nvPr/>
        </p:nvSpPr>
        <p:spPr>
          <a:xfrm>
            <a:off x="13587647" y="4063107"/>
            <a:ext cx="2527664" cy="2590262"/>
          </a:xfrm>
          <a:custGeom>
            <a:avLst/>
            <a:gdLst/>
            <a:ahLst/>
            <a:cxnLst/>
            <a:rect l="l" t="t" r="r" b="b"/>
            <a:pathLst>
              <a:path w="4015359" h="4114800">
                <a:moveTo>
                  <a:pt x="0" y="0"/>
                </a:moveTo>
                <a:lnTo>
                  <a:pt x="4015359" y="0"/>
                </a:lnTo>
                <a:lnTo>
                  <a:pt x="4015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84E9A2-3E60-141A-7751-9A7875AF6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526850"/>
            <a:ext cx="3820007" cy="368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54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7F9FC-777D-BDE7-7F86-A047585B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5252AF9-2EEA-BD4F-A959-9A701852A989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36960B-430E-907D-EC53-55B4396453D7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1E755-1E3D-3C04-4EAB-61CF722D083D}"/>
              </a:ext>
            </a:extLst>
          </p:cNvPr>
          <p:cNvSpPr txBox="1"/>
          <p:nvPr/>
        </p:nvSpPr>
        <p:spPr>
          <a:xfrm>
            <a:off x="7059384" y="725745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 데이터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BC22F-469D-160A-0373-E2318014C932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4A220019-33AB-423C-8649-53B73C7A1675}"/>
              </a:ext>
            </a:extLst>
          </p:cNvPr>
          <p:cNvSpPr/>
          <p:nvPr/>
        </p:nvSpPr>
        <p:spPr>
          <a:xfrm>
            <a:off x="7086599" y="3744277"/>
            <a:ext cx="3962401" cy="2798446"/>
          </a:xfrm>
          <a:custGeom>
            <a:avLst/>
            <a:gdLst/>
            <a:ahLst/>
            <a:cxnLst/>
            <a:rect l="l" t="t" r="r" b="b"/>
            <a:pathLst>
              <a:path w="11652531" h="8229600">
                <a:moveTo>
                  <a:pt x="0" y="0"/>
                </a:moveTo>
                <a:lnTo>
                  <a:pt x="11652530" y="0"/>
                </a:lnTo>
                <a:lnTo>
                  <a:pt x="116525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59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80655-4FF3-E8FF-E2C8-AF15CB23F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AA5FEA8-71D4-6C37-D681-0B40FB012A17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3F6886-3523-E869-3F89-94B468E9A08B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030AD5-7E91-A1EC-50DB-BB131C649478}"/>
              </a:ext>
            </a:extLst>
          </p:cNvPr>
          <p:cNvSpPr txBox="1"/>
          <p:nvPr/>
        </p:nvSpPr>
        <p:spPr>
          <a:xfrm>
            <a:off x="1589025" y="725745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 데이터 </a:t>
            </a: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1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67045-CBCC-1669-8FD1-C0310E0F8D18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31E9CA3C-DCE0-5482-2A9B-E07CA5FCF67F}"/>
              </a:ext>
            </a:extLst>
          </p:cNvPr>
          <p:cNvSpPr/>
          <p:nvPr/>
        </p:nvSpPr>
        <p:spPr>
          <a:xfrm>
            <a:off x="6940798" y="4845828"/>
            <a:ext cx="1643200" cy="696306"/>
          </a:xfrm>
          <a:custGeom>
            <a:avLst/>
            <a:gdLst/>
            <a:ahLst/>
            <a:cxnLst/>
            <a:rect l="l" t="t" r="r" b="b"/>
            <a:pathLst>
              <a:path w="7315200" h="3099816">
                <a:moveTo>
                  <a:pt x="0" y="0"/>
                </a:moveTo>
                <a:lnTo>
                  <a:pt x="7315200" y="0"/>
                </a:lnTo>
                <a:lnTo>
                  <a:pt x="7315200" y="3099816"/>
                </a:lnTo>
                <a:lnTo>
                  <a:pt x="0" y="3099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3A145D6-1244-4EB9-956C-3FB33EBAC6A6}"/>
              </a:ext>
            </a:extLst>
          </p:cNvPr>
          <p:cNvSpPr/>
          <p:nvPr/>
        </p:nvSpPr>
        <p:spPr>
          <a:xfrm>
            <a:off x="6940796" y="4845828"/>
            <a:ext cx="1643199" cy="145272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422ED7F-9BCF-EDC2-2D7E-0B085DDCBC42}"/>
              </a:ext>
            </a:extLst>
          </p:cNvPr>
          <p:cNvSpPr/>
          <p:nvPr/>
        </p:nvSpPr>
        <p:spPr>
          <a:xfrm>
            <a:off x="6940796" y="5391453"/>
            <a:ext cx="1643199" cy="145272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3B0DEFB-5565-DA0E-3C1E-4EC249E7C4F4}"/>
              </a:ext>
            </a:extLst>
          </p:cNvPr>
          <p:cNvSpPr>
            <a:spLocks noChangeAspect="1"/>
          </p:cNvSpPr>
          <p:nvPr/>
        </p:nvSpPr>
        <p:spPr>
          <a:xfrm>
            <a:off x="7085305" y="4408581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834893E-3E04-E9D3-C802-112FB72C01F7}"/>
              </a:ext>
            </a:extLst>
          </p:cNvPr>
          <p:cNvSpPr>
            <a:spLocks noChangeAspect="1"/>
          </p:cNvSpPr>
          <p:nvPr/>
        </p:nvSpPr>
        <p:spPr>
          <a:xfrm>
            <a:off x="8130758" y="5720855"/>
            <a:ext cx="252000" cy="252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F9355BBB-5A52-4AE6-D632-3A29D779DBDB}"/>
              </a:ext>
            </a:extLst>
          </p:cNvPr>
          <p:cNvSpPr/>
          <p:nvPr/>
        </p:nvSpPr>
        <p:spPr>
          <a:xfrm>
            <a:off x="14144096" y="3804476"/>
            <a:ext cx="2527664" cy="2590262"/>
          </a:xfrm>
          <a:custGeom>
            <a:avLst/>
            <a:gdLst/>
            <a:ahLst/>
            <a:cxnLst/>
            <a:rect l="l" t="t" r="r" b="b"/>
            <a:pathLst>
              <a:path w="4015359" h="4114800">
                <a:moveTo>
                  <a:pt x="0" y="0"/>
                </a:moveTo>
                <a:lnTo>
                  <a:pt x="4015359" y="0"/>
                </a:lnTo>
                <a:lnTo>
                  <a:pt x="401535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9B6D59E-98BF-0F8D-023F-3F3995329098}"/>
              </a:ext>
            </a:extLst>
          </p:cNvPr>
          <p:cNvGrpSpPr/>
          <p:nvPr/>
        </p:nvGrpSpPr>
        <p:grpSpPr>
          <a:xfrm>
            <a:off x="10047684" y="3017297"/>
            <a:ext cx="3530159" cy="1066800"/>
            <a:chOff x="3903058" y="3451162"/>
            <a:chExt cx="3530159" cy="10668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6AECB84A-9380-3F50-FEB4-536780D5F221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BBB8EE-139C-8EE4-EBD0-8417BC2F3B3E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TOP1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157EFC7-53CA-2AA6-792C-03473F4A58FE}"/>
              </a:ext>
            </a:extLst>
          </p:cNvPr>
          <p:cNvGrpSpPr/>
          <p:nvPr/>
        </p:nvGrpSpPr>
        <p:grpSpPr>
          <a:xfrm>
            <a:off x="10047684" y="4362909"/>
            <a:ext cx="3530159" cy="1066800"/>
            <a:chOff x="3903058" y="3451162"/>
            <a:chExt cx="3530159" cy="10668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80D36AD-A0A5-F6B6-D871-D7A104B42B83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F096D0-259E-8D6D-7B2E-73F7612CAA05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TOP2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D536143A-793D-B5AB-6A4E-DDF11797F8AA}"/>
              </a:ext>
            </a:extLst>
          </p:cNvPr>
          <p:cNvGrpSpPr/>
          <p:nvPr/>
        </p:nvGrpSpPr>
        <p:grpSpPr>
          <a:xfrm>
            <a:off x="10047684" y="5708521"/>
            <a:ext cx="3530159" cy="1066800"/>
            <a:chOff x="3903058" y="3451162"/>
            <a:chExt cx="3530159" cy="10668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F2C6E19-3036-1B81-CC09-CEE720FB7E30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137E9C0-B479-48D7-2EC4-EE1C379F42FC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4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TOP3</a:t>
              </a:r>
              <a:r>
                <a:rPr lang="ko-KR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34F93EA2-9F15-5C83-34EA-C6E9462D4988}"/>
              </a:ext>
            </a:extLst>
          </p:cNvPr>
          <p:cNvSpPr txBox="1"/>
          <p:nvPr/>
        </p:nvSpPr>
        <p:spPr>
          <a:xfrm>
            <a:off x="10209757" y="7257456"/>
            <a:ext cx="6736172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 데이터와 </a:t>
            </a:r>
            <a:r>
              <a:rPr lang="ko-KR" altLang="en-US" sz="36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유사한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분류기준</a:t>
            </a:r>
          </a:p>
        </p:txBody>
      </p:sp>
      <p:sp>
        <p:nvSpPr>
          <p:cNvPr id="5" name="Freeform 9">
            <a:extLst>
              <a:ext uri="{FF2B5EF4-FFF2-40B4-BE49-F238E27FC236}">
                <a16:creationId xmlns:a16="http://schemas.microsoft.com/office/drawing/2014/main" id="{BF643A3E-7B21-7603-91E4-22DC9E4D2341}"/>
              </a:ext>
            </a:extLst>
          </p:cNvPr>
          <p:cNvSpPr/>
          <p:nvPr/>
        </p:nvSpPr>
        <p:spPr>
          <a:xfrm>
            <a:off x="2438400" y="3697652"/>
            <a:ext cx="2078028" cy="2770704"/>
          </a:xfrm>
          <a:custGeom>
            <a:avLst/>
            <a:gdLst/>
            <a:ahLst/>
            <a:cxnLst/>
            <a:rect l="l" t="t" r="r" b="b"/>
            <a:pathLst>
              <a:path w="3086100" h="4114800">
                <a:moveTo>
                  <a:pt x="0" y="0"/>
                </a:moveTo>
                <a:lnTo>
                  <a:pt x="3086100" y="0"/>
                </a:lnTo>
                <a:lnTo>
                  <a:pt x="3086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31C26F-0C3B-FCD0-ECED-CDF92AA912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7964" y="3228708"/>
            <a:ext cx="3038899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346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89644-940C-9411-DD5B-64D7A0CA5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F6E8B49-A9F9-B2C3-FDAA-60A0FA38907F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0EBBB9-3231-BA60-4232-30E738DF1031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FB0652-74E0-525A-0384-179E5A9F7965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1709F3A-1FF0-8529-53E6-961836941228}"/>
              </a:ext>
            </a:extLst>
          </p:cNvPr>
          <p:cNvGrpSpPr/>
          <p:nvPr/>
        </p:nvGrpSpPr>
        <p:grpSpPr>
          <a:xfrm>
            <a:off x="2133600" y="2930518"/>
            <a:ext cx="3530159" cy="1066800"/>
            <a:chOff x="3903058" y="3451162"/>
            <a:chExt cx="3530159" cy="10668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EC0A8B32-88D1-AB19-C9DC-110DD106D965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A7BFA5F-FD27-A07E-D53A-14C55216816C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6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TOP1</a:t>
              </a:r>
              <a:r>
                <a:rPr lang="ko-KR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1AC35C1-8DBC-A35B-A0E6-1F4941F3E682}"/>
              </a:ext>
            </a:extLst>
          </p:cNvPr>
          <p:cNvGrpSpPr/>
          <p:nvPr/>
        </p:nvGrpSpPr>
        <p:grpSpPr>
          <a:xfrm>
            <a:off x="2133600" y="4598556"/>
            <a:ext cx="3530159" cy="1066800"/>
            <a:chOff x="3903058" y="3451162"/>
            <a:chExt cx="3530159" cy="10668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BDE62E2-074D-5C18-F8AD-74B4D488E1DC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2F6A04-A691-07B7-53C3-C97450CAC387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6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TOP2</a:t>
              </a:r>
              <a:r>
                <a:rPr lang="ko-KR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07B96DF8-A71C-1558-B84B-03AC1829FC35}"/>
              </a:ext>
            </a:extLst>
          </p:cNvPr>
          <p:cNvGrpSpPr/>
          <p:nvPr/>
        </p:nvGrpSpPr>
        <p:grpSpPr>
          <a:xfrm>
            <a:off x="2133600" y="6266594"/>
            <a:ext cx="3530159" cy="1066800"/>
            <a:chOff x="3903058" y="3451162"/>
            <a:chExt cx="3530159" cy="10668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52689DBB-DB20-6CA0-3A73-6CDE14C2D96E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8836D6A-7F4E-A581-B90C-889E40C687CE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6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TOP3</a:t>
              </a:r>
              <a:r>
                <a:rPr lang="ko-KR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AC7A10E2-9A92-1A06-CF9E-89078F2198EA}"/>
              </a:ext>
            </a:extLst>
          </p:cNvPr>
          <p:cNvSpPr/>
          <p:nvPr/>
        </p:nvSpPr>
        <p:spPr>
          <a:xfrm>
            <a:off x="6650266" y="3997318"/>
            <a:ext cx="2362200" cy="2824752"/>
          </a:xfrm>
          <a:custGeom>
            <a:avLst/>
            <a:gdLst/>
            <a:ahLst/>
            <a:cxnLst/>
            <a:rect l="l" t="t" r="r" b="b"/>
            <a:pathLst>
              <a:path w="3441002" h="4114800">
                <a:moveTo>
                  <a:pt x="0" y="0"/>
                </a:moveTo>
                <a:lnTo>
                  <a:pt x="3441001" y="0"/>
                </a:lnTo>
                <a:lnTo>
                  <a:pt x="3441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E0DB09-17C5-2FAD-A270-5594D1AE7AC7}"/>
              </a:ext>
            </a:extLst>
          </p:cNvPr>
          <p:cNvSpPr txBox="1"/>
          <p:nvPr/>
        </p:nvSpPr>
        <p:spPr>
          <a:xfrm>
            <a:off x="7050316" y="4475490"/>
            <a:ext cx="156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4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5D55DC1-0534-42A1-B3DF-46C04F5416A2}"/>
              </a:ext>
            </a:extLst>
          </p:cNvPr>
          <p:cNvSpPr/>
          <p:nvPr/>
        </p:nvSpPr>
        <p:spPr>
          <a:xfrm>
            <a:off x="12155205" y="4811514"/>
            <a:ext cx="4281714" cy="1181100"/>
          </a:xfrm>
          <a:prstGeom prst="roundRect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66B88C-D618-0F0B-13CD-E8AE88B9B00D}"/>
              </a:ext>
            </a:extLst>
          </p:cNvPr>
          <p:cNvSpPr txBox="1"/>
          <p:nvPr/>
        </p:nvSpPr>
        <p:spPr>
          <a:xfrm>
            <a:off x="12155206" y="5101669"/>
            <a:ext cx="42817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적합한 분류기준 선택</a:t>
            </a: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EF6C9806-2B17-E6E9-57D8-DCE10C9AEE1E}"/>
              </a:ext>
            </a:extLst>
          </p:cNvPr>
          <p:cNvSpPr/>
          <p:nvPr/>
        </p:nvSpPr>
        <p:spPr>
          <a:xfrm rot="16200000">
            <a:off x="10121698" y="4823016"/>
            <a:ext cx="927904" cy="1173355"/>
          </a:xfrm>
          <a:prstGeom prst="downArrow">
            <a:avLst/>
          </a:prstGeom>
          <a:solidFill>
            <a:srgbClr val="0F0F0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03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F60FC-4931-0007-766C-63AF06124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65B678B-1A26-BE6B-CE44-FCF227E7C926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F934B0-6CB9-29FA-ABE4-2447B4875679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122ECC-B2A9-CA1C-C5BB-DA76F6F0E705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9205622-A253-B1E1-673E-9DEF48863690}"/>
              </a:ext>
            </a:extLst>
          </p:cNvPr>
          <p:cNvGrpSpPr/>
          <p:nvPr/>
        </p:nvGrpSpPr>
        <p:grpSpPr>
          <a:xfrm>
            <a:off x="2133600" y="2930518"/>
            <a:ext cx="3530159" cy="1066800"/>
            <a:chOff x="3903058" y="3451162"/>
            <a:chExt cx="3530159" cy="10668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8A51103-0F90-1913-8C07-E5F0E9C3B26E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31C32E-895E-3F99-5C0C-DD2EA47A8D9C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6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TOP1</a:t>
              </a:r>
              <a:r>
                <a:rPr lang="ko-KR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0E6F90-2FC8-01D9-83E2-8DEC4B17BC88}"/>
              </a:ext>
            </a:extLst>
          </p:cNvPr>
          <p:cNvGrpSpPr/>
          <p:nvPr/>
        </p:nvGrpSpPr>
        <p:grpSpPr>
          <a:xfrm>
            <a:off x="2133600" y="4598556"/>
            <a:ext cx="3530159" cy="1066800"/>
            <a:chOff x="3903058" y="3451162"/>
            <a:chExt cx="3530159" cy="10668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86D71E74-2C19-C0DE-E019-74C622521170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4278E7-A608-0DDF-7FCD-A1F91AB2DAE0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6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TOP2</a:t>
              </a:r>
              <a:r>
                <a:rPr lang="ko-KR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9D08595-854E-0124-4823-20CAD6517BB9}"/>
              </a:ext>
            </a:extLst>
          </p:cNvPr>
          <p:cNvGrpSpPr/>
          <p:nvPr/>
        </p:nvGrpSpPr>
        <p:grpSpPr>
          <a:xfrm>
            <a:off x="2133600" y="6266594"/>
            <a:ext cx="3530159" cy="1066800"/>
            <a:chOff x="3903058" y="3451162"/>
            <a:chExt cx="3530159" cy="10668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9AFED6E1-8BE3-7C70-F008-101D540CD49E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00A0D60-8A3E-EC48-3DB6-38D9973E6F13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6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TOP3</a:t>
              </a:r>
              <a:r>
                <a:rPr lang="ko-KR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A6C941E3-BAA7-E93A-EF92-535CAAABBFBC}"/>
              </a:ext>
            </a:extLst>
          </p:cNvPr>
          <p:cNvSpPr/>
          <p:nvPr/>
        </p:nvSpPr>
        <p:spPr>
          <a:xfrm>
            <a:off x="6650266" y="3997318"/>
            <a:ext cx="2362200" cy="2824752"/>
          </a:xfrm>
          <a:custGeom>
            <a:avLst/>
            <a:gdLst/>
            <a:ahLst/>
            <a:cxnLst/>
            <a:rect l="l" t="t" r="r" b="b"/>
            <a:pathLst>
              <a:path w="3441002" h="4114800">
                <a:moveTo>
                  <a:pt x="0" y="0"/>
                </a:moveTo>
                <a:lnTo>
                  <a:pt x="3441001" y="0"/>
                </a:lnTo>
                <a:lnTo>
                  <a:pt x="3441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C3FB27-6EF2-8031-9C62-EA82CFBB1213}"/>
              </a:ext>
            </a:extLst>
          </p:cNvPr>
          <p:cNvSpPr txBox="1"/>
          <p:nvPr/>
        </p:nvSpPr>
        <p:spPr>
          <a:xfrm>
            <a:off x="7050316" y="4475490"/>
            <a:ext cx="156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4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548829D-0A06-212A-B67A-17C2044F0509}"/>
              </a:ext>
            </a:extLst>
          </p:cNvPr>
          <p:cNvGrpSpPr/>
          <p:nvPr/>
        </p:nvGrpSpPr>
        <p:grpSpPr>
          <a:xfrm>
            <a:off x="12155205" y="3408938"/>
            <a:ext cx="4281714" cy="1181100"/>
            <a:chOff x="12155205" y="3408938"/>
            <a:chExt cx="4281714" cy="11811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58D6CB2-03A9-6674-9329-6B3EED84214E}"/>
                </a:ext>
              </a:extLst>
            </p:cNvPr>
            <p:cNvSpPr/>
            <p:nvPr/>
          </p:nvSpPr>
          <p:spPr>
            <a:xfrm>
              <a:off x="12155205" y="3408938"/>
              <a:ext cx="4281714" cy="1181100"/>
            </a:xfrm>
            <a:prstGeom prst="roundRect">
              <a:avLst/>
            </a:prstGeom>
            <a:solidFill>
              <a:srgbClr val="DAE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AB9598F-28AC-B87A-1B44-613F7724D5F8}"/>
                </a:ext>
              </a:extLst>
            </p:cNvPr>
            <p:cNvSpPr txBox="1"/>
            <p:nvPr/>
          </p:nvSpPr>
          <p:spPr>
            <a:xfrm>
              <a:off x="12155206" y="3699093"/>
              <a:ext cx="4281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적합한 분류기준 선택</a:t>
              </a:r>
            </a:p>
          </p:txBody>
        </p:sp>
      </p:grp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BCB6DA23-E6A2-3B84-13B0-E208B3C3C0D2}"/>
              </a:ext>
            </a:extLst>
          </p:cNvPr>
          <p:cNvSpPr/>
          <p:nvPr/>
        </p:nvSpPr>
        <p:spPr>
          <a:xfrm rot="16200000">
            <a:off x="10121698" y="4823016"/>
            <a:ext cx="927904" cy="1173355"/>
          </a:xfrm>
          <a:prstGeom prst="downArrow">
            <a:avLst/>
          </a:prstGeom>
          <a:solidFill>
            <a:srgbClr val="0F0F0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108572-8AD9-BA44-C78E-A7262213D601}"/>
              </a:ext>
            </a:extLst>
          </p:cNvPr>
          <p:cNvGrpSpPr/>
          <p:nvPr/>
        </p:nvGrpSpPr>
        <p:grpSpPr>
          <a:xfrm>
            <a:off x="12224014" y="6231520"/>
            <a:ext cx="4281714" cy="1181100"/>
            <a:chOff x="12224014" y="6231520"/>
            <a:chExt cx="4281714" cy="11811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1E50291-4E17-0C32-F25E-470ABD566027}"/>
                </a:ext>
              </a:extLst>
            </p:cNvPr>
            <p:cNvSpPr/>
            <p:nvPr/>
          </p:nvSpPr>
          <p:spPr>
            <a:xfrm>
              <a:off x="12224014" y="6231520"/>
              <a:ext cx="4281714" cy="1181100"/>
            </a:xfrm>
            <a:prstGeom prst="round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4B5690-4DC7-8E1B-5974-AFE4CA06B0CE}"/>
                </a:ext>
              </a:extLst>
            </p:cNvPr>
            <p:cNvSpPr txBox="1"/>
            <p:nvPr/>
          </p:nvSpPr>
          <p:spPr>
            <a:xfrm>
              <a:off x="12224014" y="6521675"/>
              <a:ext cx="42817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미분류</a:t>
              </a:r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로 분류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79D7338-58B6-EF5A-E90E-E108B03029BF}"/>
              </a:ext>
            </a:extLst>
          </p:cNvPr>
          <p:cNvSpPr txBox="1"/>
          <p:nvPr/>
        </p:nvSpPr>
        <p:spPr>
          <a:xfrm>
            <a:off x="13424362" y="4701167"/>
            <a:ext cx="1881016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OR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732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865572-1BE6-ECA9-A0AA-2EC448983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36B1E23-3208-3DF7-A340-77188F2FAB7F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D89921-1F28-C01A-5FB7-8102AC77D029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CF28E7-9EE3-0363-1E68-2BCB78F18757}"/>
              </a:ext>
            </a:extLst>
          </p:cNvPr>
          <p:cNvSpPr txBox="1"/>
          <p:nvPr/>
        </p:nvSpPr>
        <p:spPr>
          <a:xfrm>
            <a:off x="990600" y="618242"/>
            <a:ext cx="3962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RAG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1C478C-6F50-C888-9F9E-BFF6E3A08094}"/>
              </a:ext>
            </a:extLst>
          </p:cNvPr>
          <p:cNvGrpSpPr/>
          <p:nvPr/>
        </p:nvGrpSpPr>
        <p:grpSpPr>
          <a:xfrm>
            <a:off x="2133600" y="2930518"/>
            <a:ext cx="3530159" cy="1066800"/>
            <a:chOff x="3903058" y="3451162"/>
            <a:chExt cx="3530159" cy="106680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94D3021A-CC97-9144-946D-4B1C8E461630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A58B5A-2BBA-39F3-7DBD-3DC556DAB44D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6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TOP1</a:t>
              </a:r>
              <a:r>
                <a:rPr lang="ko-KR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61054E-9610-B984-1601-6112BE63DEFE}"/>
              </a:ext>
            </a:extLst>
          </p:cNvPr>
          <p:cNvGrpSpPr/>
          <p:nvPr/>
        </p:nvGrpSpPr>
        <p:grpSpPr>
          <a:xfrm>
            <a:off x="2133600" y="4598556"/>
            <a:ext cx="3530159" cy="1066800"/>
            <a:chOff x="3903058" y="3451162"/>
            <a:chExt cx="3530159" cy="1066800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565C7F98-9DD8-A4A2-D48F-0128CF15C319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BDC6ED-8D67-0E46-37E1-A392890B2B17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6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TOP2</a:t>
              </a:r>
              <a:r>
                <a:rPr lang="ko-KR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482B4164-C437-C1E9-4C01-EA8371F3AADA}"/>
              </a:ext>
            </a:extLst>
          </p:cNvPr>
          <p:cNvGrpSpPr/>
          <p:nvPr/>
        </p:nvGrpSpPr>
        <p:grpSpPr>
          <a:xfrm>
            <a:off x="2133600" y="6266594"/>
            <a:ext cx="3530159" cy="1066800"/>
            <a:chOff x="3903058" y="3451162"/>
            <a:chExt cx="3530159" cy="10668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EF023596-0E6D-4275-F14F-8D1572557129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E0BD2A6-0E57-6561-921F-9E09309D37D2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26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TOP3</a:t>
              </a:r>
              <a:r>
                <a:rPr lang="ko-KR" altLang="en-US" sz="2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 기준</a:t>
              </a:r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5FEF89A4-C8AB-98AD-F429-FAB066948FB1}"/>
              </a:ext>
            </a:extLst>
          </p:cNvPr>
          <p:cNvSpPr/>
          <p:nvPr/>
        </p:nvSpPr>
        <p:spPr>
          <a:xfrm>
            <a:off x="6650266" y="3997318"/>
            <a:ext cx="2362200" cy="2824752"/>
          </a:xfrm>
          <a:custGeom>
            <a:avLst/>
            <a:gdLst/>
            <a:ahLst/>
            <a:cxnLst/>
            <a:rect l="l" t="t" r="r" b="b"/>
            <a:pathLst>
              <a:path w="3441002" h="4114800">
                <a:moveTo>
                  <a:pt x="0" y="0"/>
                </a:moveTo>
                <a:lnTo>
                  <a:pt x="3441001" y="0"/>
                </a:lnTo>
                <a:lnTo>
                  <a:pt x="3441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43EC64-E5A1-0F17-815E-39107084D204}"/>
              </a:ext>
            </a:extLst>
          </p:cNvPr>
          <p:cNvSpPr txBox="1"/>
          <p:nvPr/>
        </p:nvSpPr>
        <p:spPr>
          <a:xfrm>
            <a:off x="7050316" y="4475490"/>
            <a:ext cx="1562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48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60557FC-B2E3-5276-D430-BEED06189B6E}"/>
              </a:ext>
            </a:extLst>
          </p:cNvPr>
          <p:cNvGrpSpPr/>
          <p:nvPr/>
        </p:nvGrpSpPr>
        <p:grpSpPr>
          <a:xfrm>
            <a:off x="12155205" y="3408938"/>
            <a:ext cx="4281714" cy="1181100"/>
            <a:chOff x="12155205" y="3408938"/>
            <a:chExt cx="4281714" cy="118110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1CCE88E-1474-01A6-C100-EE3FFCA9C7D5}"/>
                </a:ext>
              </a:extLst>
            </p:cNvPr>
            <p:cNvSpPr/>
            <p:nvPr/>
          </p:nvSpPr>
          <p:spPr>
            <a:xfrm>
              <a:off x="12155205" y="3408938"/>
              <a:ext cx="4281714" cy="1181100"/>
            </a:xfrm>
            <a:prstGeom prst="roundRect">
              <a:avLst/>
            </a:prstGeom>
            <a:solidFill>
              <a:srgbClr val="DAE3F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32AB8BB-8D46-7D9F-FD67-4EC02B78FD33}"/>
                </a:ext>
              </a:extLst>
            </p:cNvPr>
            <p:cNvSpPr txBox="1"/>
            <p:nvPr/>
          </p:nvSpPr>
          <p:spPr>
            <a:xfrm>
              <a:off x="12155206" y="3699093"/>
              <a:ext cx="42817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적합한 분류기준 선택</a:t>
              </a:r>
            </a:p>
          </p:txBody>
        </p:sp>
      </p:grp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0CF4956F-2678-FC1E-2B2C-E722D2BAF183}"/>
              </a:ext>
            </a:extLst>
          </p:cNvPr>
          <p:cNvSpPr/>
          <p:nvPr/>
        </p:nvSpPr>
        <p:spPr>
          <a:xfrm rot="16200000">
            <a:off x="10121698" y="4823016"/>
            <a:ext cx="927904" cy="1173355"/>
          </a:xfrm>
          <a:prstGeom prst="downArrow">
            <a:avLst/>
          </a:prstGeom>
          <a:solidFill>
            <a:srgbClr val="0F0F0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ED9903D-469D-4D35-0522-B96FA0F143D0}"/>
              </a:ext>
            </a:extLst>
          </p:cNvPr>
          <p:cNvGrpSpPr/>
          <p:nvPr/>
        </p:nvGrpSpPr>
        <p:grpSpPr>
          <a:xfrm>
            <a:off x="12224014" y="6231520"/>
            <a:ext cx="4281714" cy="1181100"/>
            <a:chOff x="12224014" y="6231520"/>
            <a:chExt cx="4281714" cy="118110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BB3A30A-58F4-5C28-B198-46A256FE4B1C}"/>
                </a:ext>
              </a:extLst>
            </p:cNvPr>
            <p:cNvSpPr/>
            <p:nvPr/>
          </p:nvSpPr>
          <p:spPr>
            <a:xfrm>
              <a:off x="12224014" y="6231520"/>
              <a:ext cx="4281714" cy="1181100"/>
            </a:xfrm>
            <a:prstGeom prst="round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362313-019A-249C-9BBF-A5EE0C713E35}"/>
                </a:ext>
              </a:extLst>
            </p:cNvPr>
            <p:cNvSpPr txBox="1"/>
            <p:nvPr/>
          </p:nvSpPr>
          <p:spPr>
            <a:xfrm>
              <a:off x="12224014" y="6521675"/>
              <a:ext cx="42817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미분류로 분류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B575A0F-15E0-D7CF-49AA-DBC8BCA3CC84}"/>
              </a:ext>
            </a:extLst>
          </p:cNvPr>
          <p:cNvSpPr txBox="1"/>
          <p:nvPr/>
        </p:nvSpPr>
        <p:spPr>
          <a:xfrm>
            <a:off x="13424362" y="4701167"/>
            <a:ext cx="1881016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OR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BDF7D9-9719-2247-568E-1CB81DFFB9AC}"/>
              </a:ext>
            </a:extLst>
          </p:cNvPr>
          <p:cNvSpPr txBox="1"/>
          <p:nvPr/>
        </p:nvSpPr>
        <p:spPr>
          <a:xfrm>
            <a:off x="0" y="8249533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RAG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 통해 </a:t>
            </a:r>
            <a:r>
              <a:rPr lang="ko-KR" altLang="en-US" sz="540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더 정확한 </a:t>
            </a:r>
            <a:r>
              <a:rPr lang="ko-KR" alt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분류가 가능해짐</a:t>
            </a:r>
          </a:p>
        </p:txBody>
      </p:sp>
    </p:spTree>
    <p:extLst>
      <p:ext uri="{BB962C8B-B14F-4D97-AF65-F5344CB8AC3E}">
        <p14:creationId xmlns:p14="http://schemas.microsoft.com/office/powerpoint/2010/main" val="2996725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2000"/>
            <a:lum/>
          </a:blip>
          <a:srcRect/>
          <a:stretch>
            <a:fillRect l="-34000" r="-34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D5E589-5FAE-C450-9E55-0FE836506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2CECEB-191F-3711-C7D1-F2B09A34867C}"/>
              </a:ext>
            </a:extLst>
          </p:cNvPr>
          <p:cNvSpPr/>
          <p:nvPr/>
        </p:nvSpPr>
        <p:spPr>
          <a:xfrm>
            <a:off x="-571500" y="-190500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F4766-4554-12A6-C758-BA783A30C9A4}"/>
              </a:ext>
            </a:extLst>
          </p:cNvPr>
          <p:cNvSpPr txBox="1"/>
          <p:nvPr/>
        </p:nvSpPr>
        <p:spPr>
          <a:xfrm>
            <a:off x="0" y="3314700"/>
            <a:ext cx="18288000" cy="1317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여러 사업부와 협력하여</a:t>
            </a:r>
            <a:r>
              <a:rPr lang="en-US" altLang="ko-KR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6000" spc="-150" dirty="0">
                <a:solidFill>
                  <a:srgbClr val="A5D8FF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선행 기술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D50B1-0ACB-FB50-82BB-4007F5B57A5D}"/>
              </a:ext>
            </a:extLst>
          </p:cNvPr>
          <p:cNvSpPr txBox="1"/>
          <p:nvPr/>
        </p:nvSpPr>
        <p:spPr>
          <a:xfrm>
            <a:off x="0" y="5143500"/>
            <a:ext cx="18288000" cy="2134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000" spc="-150" dirty="0">
                <a:solidFill>
                  <a:srgbClr val="F7CE4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“ </a:t>
            </a:r>
            <a:r>
              <a:rPr lang="ko-KR" altLang="en-US" sz="10000" spc="-15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분석</a:t>
            </a:r>
            <a:r>
              <a:rPr lang="ko-KR" altLang="en-US" sz="10000" spc="-150" dirty="0">
                <a:solidFill>
                  <a:srgbClr val="F7CE4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en-US" altLang="ko-KR" sz="10000" spc="-150" dirty="0">
                <a:solidFill>
                  <a:srgbClr val="F7CE4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“</a:t>
            </a:r>
            <a:endParaRPr lang="ko-KR" altLang="en-US" sz="10000" spc="-150" dirty="0">
              <a:solidFill>
                <a:srgbClr val="F7CE4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2032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2E898-79E2-59CF-CC14-AB680EF71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4AA5D-7BAD-6B00-214D-B962BAC515CC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 SSE &amp; Celery</a:t>
            </a:r>
            <a:endParaRPr lang="ko-KR" altLang="en-US" sz="8000" spc="-150" dirty="0">
              <a:solidFill>
                <a:srgbClr val="3A6AD6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CD545-8F15-D058-088A-DB2822A59FAB}"/>
              </a:ext>
            </a:extLst>
          </p:cNvPr>
          <p:cNvSpPr txBox="1"/>
          <p:nvPr/>
        </p:nvSpPr>
        <p:spPr>
          <a:xfrm>
            <a:off x="0" y="5600700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bg1">
                    <a:lumMod val="7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 비동기 분산 처리 구조</a:t>
            </a:r>
          </a:p>
        </p:txBody>
      </p:sp>
    </p:spTree>
    <p:extLst>
      <p:ext uri="{BB962C8B-B14F-4D97-AF65-F5344CB8AC3E}">
        <p14:creationId xmlns:p14="http://schemas.microsoft.com/office/powerpoint/2010/main" val="1088590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3B710-B83B-2FC2-9A52-C61065C15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7850A1-19A2-D847-8FFA-B88AF95CFC2D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FBEF44-19E5-E5F0-82D9-C62A407E6FAF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DD4FDD-D4D0-3D83-A6D2-58DDC6DB2F12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4F6CA27D-665A-F7A9-70C9-DEB576D90019}"/>
              </a:ext>
            </a:extLst>
          </p:cNvPr>
          <p:cNvSpPr/>
          <p:nvPr/>
        </p:nvSpPr>
        <p:spPr>
          <a:xfrm>
            <a:off x="4888814" y="4162696"/>
            <a:ext cx="1295419" cy="914890"/>
          </a:xfrm>
          <a:custGeom>
            <a:avLst/>
            <a:gdLst/>
            <a:ahLst/>
            <a:cxnLst/>
            <a:rect l="l" t="t" r="r" b="b"/>
            <a:pathLst>
              <a:path w="11652531" h="8229600">
                <a:moveTo>
                  <a:pt x="0" y="0"/>
                </a:moveTo>
                <a:lnTo>
                  <a:pt x="11652530" y="0"/>
                </a:lnTo>
                <a:lnTo>
                  <a:pt x="116525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58AC7-3693-B412-B4E7-D6D4680E4057}"/>
              </a:ext>
            </a:extLst>
          </p:cNvPr>
          <p:cNvSpPr txBox="1"/>
          <p:nvPr/>
        </p:nvSpPr>
        <p:spPr>
          <a:xfrm>
            <a:off x="653143" y="6686763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</a:t>
            </a: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54D96C02-00A6-B3CD-D0BE-616C0F24F035}"/>
              </a:ext>
            </a:extLst>
          </p:cNvPr>
          <p:cNvSpPr/>
          <p:nvPr/>
        </p:nvSpPr>
        <p:spPr>
          <a:xfrm rot="16200000">
            <a:off x="5295734" y="4486772"/>
            <a:ext cx="927904" cy="3137367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21" name="Freeform 37">
            <a:extLst>
              <a:ext uri="{FF2B5EF4-FFF2-40B4-BE49-F238E27FC236}">
                <a16:creationId xmlns:a16="http://schemas.microsoft.com/office/drawing/2014/main" id="{A61B5BBE-B37D-A9BC-771B-7D82B314988B}"/>
              </a:ext>
            </a:extLst>
          </p:cNvPr>
          <p:cNvSpPr/>
          <p:nvPr/>
        </p:nvSpPr>
        <p:spPr>
          <a:xfrm>
            <a:off x="7696200" y="3390900"/>
            <a:ext cx="9509716" cy="5776516"/>
          </a:xfrm>
          <a:custGeom>
            <a:avLst/>
            <a:gdLst/>
            <a:ahLst/>
            <a:cxnLst/>
            <a:rect l="l" t="t" r="r" b="b"/>
            <a:pathLst>
              <a:path w="1052050" h="577197">
                <a:moveTo>
                  <a:pt x="75313" y="0"/>
                </a:moveTo>
                <a:lnTo>
                  <a:pt x="976737" y="0"/>
                </a:lnTo>
                <a:cubicBezTo>
                  <a:pt x="1018332" y="0"/>
                  <a:pt x="1052050" y="33719"/>
                  <a:pt x="1052050" y="75313"/>
                </a:cubicBezTo>
                <a:lnTo>
                  <a:pt x="1052050" y="501884"/>
                </a:lnTo>
                <a:cubicBezTo>
                  <a:pt x="1052050" y="543478"/>
                  <a:pt x="1018332" y="577197"/>
                  <a:pt x="976737" y="577197"/>
                </a:cubicBezTo>
                <a:lnTo>
                  <a:pt x="75313" y="577197"/>
                </a:lnTo>
                <a:cubicBezTo>
                  <a:pt x="33719" y="577197"/>
                  <a:pt x="0" y="543478"/>
                  <a:pt x="0" y="501884"/>
                </a:cubicBezTo>
                <a:lnTo>
                  <a:pt x="0" y="75313"/>
                </a:lnTo>
                <a:cubicBezTo>
                  <a:pt x="0" y="33719"/>
                  <a:pt x="33719" y="0"/>
                  <a:pt x="75313" y="0"/>
                </a:cubicBezTo>
                <a:close/>
              </a:path>
            </a:pathLst>
          </a:custGeom>
          <a:solidFill>
            <a:srgbClr val="F8F8F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C35FD6-9006-EBD8-A0A0-05BEB4EFE78E}"/>
              </a:ext>
            </a:extLst>
          </p:cNvPr>
          <p:cNvSpPr txBox="1"/>
          <p:nvPr/>
        </p:nvSpPr>
        <p:spPr>
          <a:xfrm>
            <a:off x="3560761" y="4622937"/>
            <a:ext cx="3951523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특허데이터</a:t>
            </a: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AB92DE96-A71A-A7F4-E1EF-8938D7483DC4}"/>
              </a:ext>
            </a:extLst>
          </p:cNvPr>
          <p:cNvSpPr/>
          <p:nvPr/>
        </p:nvSpPr>
        <p:spPr>
          <a:xfrm>
            <a:off x="2022686" y="4897991"/>
            <a:ext cx="1277744" cy="1950754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CF845FD6-0D69-A84A-D780-65552B2FD7E3}"/>
              </a:ext>
            </a:extLst>
          </p:cNvPr>
          <p:cNvSpPr/>
          <p:nvPr/>
        </p:nvSpPr>
        <p:spPr>
          <a:xfrm>
            <a:off x="8667194" y="4100813"/>
            <a:ext cx="2437263" cy="3545110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BE76B0-5751-EC5C-8E8F-3F6A18BD08E7}"/>
              </a:ext>
            </a:extLst>
          </p:cNvPr>
          <p:cNvSpPr txBox="1"/>
          <p:nvPr/>
        </p:nvSpPr>
        <p:spPr>
          <a:xfrm>
            <a:off x="7877410" y="7641468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Server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C09C8BA8-C3F6-A36F-887B-C2AC98DF25FA}"/>
              </a:ext>
            </a:extLst>
          </p:cNvPr>
          <p:cNvSpPr/>
          <p:nvPr/>
        </p:nvSpPr>
        <p:spPr>
          <a:xfrm>
            <a:off x="14753128" y="5077586"/>
            <a:ext cx="1752600" cy="2095784"/>
          </a:xfrm>
          <a:custGeom>
            <a:avLst/>
            <a:gdLst/>
            <a:ahLst/>
            <a:cxnLst/>
            <a:rect l="l" t="t" r="r" b="b"/>
            <a:pathLst>
              <a:path w="3441002" h="4114800">
                <a:moveTo>
                  <a:pt x="0" y="0"/>
                </a:moveTo>
                <a:lnTo>
                  <a:pt x="3441001" y="0"/>
                </a:lnTo>
                <a:lnTo>
                  <a:pt x="3441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460925-4CB4-45AC-50F6-9EE93770305C}"/>
              </a:ext>
            </a:extLst>
          </p:cNvPr>
          <p:cNvSpPr txBox="1"/>
          <p:nvPr/>
        </p:nvSpPr>
        <p:spPr>
          <a:xfrm>
            <a:off x="14981728" y="5508519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4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9BF184-3E3E-3422-2A7C-B7A85ACC4E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029856" y="4525360"/>
            <a:ext cx="1797873" cy="14892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60AD83-CBE4-815B-28A5-856E0971EF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2029856" y="6014571"/>
            <a:ext cx="1797873" cy="148921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DD6841D9-B8A7-E1FB-B4DC-058C799D4F82}"/>
              </a:ext>
            </a:extLst>
          </p:cNvPr>
          <p:cNvSpPr/>
          <p:nvPr/>
        </p:nvSpPr>
        <p:spPr>
          <a:xfrm>
            <a:off x="12591105" y="5941096"/>
            <a:ext cx="146950" cy="146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9328D3-395E-8A5D-C1BD-605A3B470278}"/>
              </a:ext>
            </a:extLst>
          </p:cNvPr>
          <p:cNvSpPr/>
          <p:nvPr/>
        </p:nvSpPr>
        <p:spPr>
          <a:xfrm>
            <a:off x="12862090" y="5941096"/>
            <a:ext cx="146950" cy="146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E24DBF-24F5-B500-F7CE-20045103C5DF}"/>
              </a:ext>
            </a:extLst>
          </p:cNvPr>
          <p:cNvSpPr/>
          <p:nvPr/>
        </p:nvSpPr>
        <p:spPr>
          <a:xfrm>
            <a:off x="13127128" y="5941096"/>
            <a:ext cx="146950" cy="146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6CE571-98DD-746B-B626-9B5F18367AC2}"/>
              </a:ext>
            </a:extLst>
          </p:cNvPr>
          <p:cNvSpPr txBox="1"/>
          <p:nvPr/>
        </p:nvSpPr>
        <p:spPr>
          <a:xfrm>
            <a:off x="13370297" y="7641468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LLM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A08AD8-5DA4-E6B9-B82D-60A7675BC6A5}"/>
              </a:ext>
            </a:extLst>
          </p:cNvPr>
          <p:cNvSpPr txBox="1"/>
          <p:nvPr/>
        </p:nvSpPr>
        <p:spPr>
          <a:xfrm>
            <a:off x="7696200" y="1898200"/>
            <a:ext cx="9509716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특허데이터 분류 시 </a:t>
            </a:r>
            <a:r>
              <a:rPr lang="ko-KR" altLang="en-US" sz="36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순차적</a:t>
            </a: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으로 처리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1F6587B-A5E7-EE9A-D7DA-69FBD68FD43D}"/>
              </a:ext>
            </a:extLst>
          </p:cNvPr>
          <p:cNvSpPr/>
          <p:nvPr/>
        </p:nvSpPr>
        <p:spPr>
          <a:xfrm>
            <a:off x="12654188" y="4988028"/>
            <a:ext cx="540000" cy="540000"/>
          </a:xfrm>
          <a:prstGeom prst="ellipse">
            <a:avLst/>
          </a:prstGeom>
          <a:solidFill>
            <a:srgbClr val="E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F5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10418E-EBA1-1CA8-C932-4090C27672EC}"/>
              </a:ext>
            </a:extLst>
          </p:cNvPr>
          <p:cNvSpPr txBox="1"/>
          <p:nvPr/>
        </p:nvSpPr>
        <p:spPr>
          <a:xfrm>
            <a:off x="12724063" y="497339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 sz="32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8AD3B73-BA5A-EA24-D0DC-A4F0170F46D5}"/>
              </a:ext>
            </a:extLst>
          </p:cNvPr>
          <p:cNvSpPr/>
          <p:nvPr/>
        </p:nvSpPr>
        <p:spPr>
          <a:xfrm>
            <a:off x="12654188" y="6525914"/>
            <a:ext cx="540000" cy="540000"/>
          </a:xfrm>
          <a:prstGeom prst="ellipse">
            <a:avLst/>
          </a:prstGeom>
          <a:solidFill>
            <a:srgbClr val="E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F5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A9CFD3-C716-3335-F58D-5185BBE44339}"/>
              </a:ext>
            </a:extLst>
          </p:cNvPr>
          <p:cNvSpPr txBox="1"/>
          <p:nvPr/>
        </p:nvSpPr>
        <p:spPr>
          <a:xfrm>
            <a:off x="12704416" y="653430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</a:t>
            </a:r>
            <a:endParaRPr lang="ko-KR" altLang="en-US" sz="28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D4C467-9B15-DC12-71A5-ECC0E9D98D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0740" y="4100813"/>
            <a:ext cx="2948928" cy="36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267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0709A-5F7B-73BB-3205-19C7FDE4B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3254E54-6D64-5AB5-2C86-6426F1716D01}"/>
              </a:ext>
            </a:extLst>
          </p:cNvPr>
          <p:cNvSpPr/>
          <p:nvPr/>
        </p:nvSpPr>
        <p:spPr>
          <a:xfrm rot="5400000">
            <a:off x="5233045" y="4408467"/>
            <a:ext cx="927904" cy="3137367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E6A64BF-B4AC-D09C-DC24-07737E326DB0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A812F-A371-8774-715C-FA122578E5CA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DD0C36-1703-C8B3-ED77-16AB6EBAE71E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B31489-29EC-31E8-38BE-EB293C983C70}"/>
              </a:ext>
            </a:extLst>
          </p:cNvPr>
          <p:cNvSpPr txBox="1"/>
          <p:nvPr/>
        </p:nvSpPr>
        <p:spPr>
          <a:xfrm>
            <a:off x="653143" y="6686763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</a:t>
            </a:r>
          </a:p>
        </p:txBody>
      </p:sp>
      <p:sp>
        <p:nvSpPr>
          <p:cNvPr id="21" name="Freeform 37">
            <a:extLst>
              <a:ext uri="{FF2B5EF4-FFF2-40B4-BE49-F238E27FC236}">
                <a16:creationId xmlns:a16="http://schemas.microsoft.com/office/drawing/2014/main" id="{97A3B66D-84AF-C066-07CE-459F474DE211}"/>
              </a:ext>
            </a:extLst>
          </p:cNvPr>
          <p:cNvSpPr/>
          <p:nvPr/>
        </p:nvSpPr>
        <p:spPr>
          <a:xfrm>
            <a:off x="7696200" y="3390900"/>
            <a:ext cx="9509716" cy="5776516"/>
          </a:xfrm>
          <a:custGeom>
            <a:avLst/>
            <a:gdLst/>
            <a:ahLst/>
            <a:cxnLst/>
            <a:rect l="l" t="t" r="r" b="b"/>
            <a:pathLst>
              <a:path w="1052050" h="577197">
                <a:moveTo>
                  <a:pt x="75313" y="0"/>
                </a:moveTo>
                <a:lnTo>
                  <a:pt x="976737" y="0"/>
                </a:lnTo>
                <a:cubicBezTo>
                  <a:pt x="1018332" y="0"/>
                  <a:pt x="1052050" y="33719"/>
                  <a:pt x="1052050" y="75313"/>
                </a:cubicBezTo>
                <a:lnTo>
                  <a:pt x="1052050" y="501884"/>
                </a:lnTo>
                <a:cubicBezTo>
                  <a:pt x="1052050" y="543478"/>
                  <a:pt x="1018332" y="577197"/>
                  <a:pt x="976737" y="577197"/>
                </a:cubicBezTo>
                <a:lnTo>
                  <a:pt x="75313" y="577197"/>
                </a:lnTo>
                <a:cubicBezTo>
                  <a:pt x="33719" y="577197"/>
                  <a:pt x="0" y="543478"/>
                  <a:pt x="0" y="501884"/>
                </a:cubicBezTo>
                <a:lnTo>
                  <a:pt x="0" y="75313"/>
                </a:lnTo>
                <a:cubicBezTo>
                  <a:pt x="0" y="33719"/>
                  <a:pt x="33719" y="0"/>
                  <a:pt x="75313" y="0"/>
                </a:cubicBezTo>
                <a:close/>
              </a:path>
            </a:pathLst>
          </a:custGeom>
          <a:solidFill>
            <a:srgbClr val="F8F8F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6222CB0B-C542-63A8-BDF2-7D326F0E3793}"/>
              </a:ext>
            </a:extLst>
          </p:cNvPr>
          <p:cNvSpPr/>
          <p:nvPr/>
        </p:nvSpPr>
        <p:spPr>
          <a:xfrm>
            <a:off x="2022686" y="4897991"/>
            <a:ext cx="1277744" cy="1950754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AF7A9732-99A9-B4E3-19F2-F9A0E859C4C4}"/>
              </a:ext>
            </a:extLst>
          </p:cNvPr>
          <p:cNvSpPr/>
          <p:nvPr/>
        </p:nvSpPr>
        <p:spPr>
          <a:xfrm>
            <a:off x="8667194" y="4100813"/>
            <a:ext cx="2437263" cy="3545110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3C77C2-E9E9-42E1-C3DF-8A3F95A7245F}"/>
              </a:ext>
            </a:extLst>
          </p:cNvPr>
          <p:cNvSpPr txBox="1"/>
          <p:nvPr/>
        </p:nvSpPr>
        <p:spPr>
          <a:xfrm>
            <a:off x="7877410" y="7641468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Server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3114A07F-F330-E4AE-4A61-0D2842544F13}"/>
              </a:ext>
            </a:extLst>
          </p:cNvPr>
          <p:cNvSpPr/>
          <p:nvPr/>
        </p:nvSpPr>
        <p:spPr>
          <a:xfrm>
            <a:off x="14753128" y="5077586"/>
            <a:ext cx="1752600" cy="2095784"/>
          </a:xfrm>
          <a:custGeom>
            <a:avLst/>
            <a:gdLst/>
            <a:ahLst/>
            <a:cxnLst/>
            <a:rect l="l" t="t" r="r" b="b"/>
            <a:pathLst>
              <a:path w="3441002" h="4114800">
                <a:moveTo>
                  <a:pt x="0" y="0"/>
                </a:moveTo>
                <a:lnTo>
                  <a:pt x="3441001" y="0"/>
                </a:lnTo>
                <a:lnTo>
                  <a:pt x="3441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6F241D-3DDE-71E4-92FC-10A14B7EDB69}"/>
              </a:ext>
            </a:extLst>
          </p:cNvPr>
          <p:cNvSpPr txBox="1"/>
          <p:nvPr/>
        </p:nvSpPr>
        <p:spPr>
          <a:xfrm>
            <a:off x="14981728" y="5508519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4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26C0E6-0B77-999E-D43F-C9F9D743A5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2029856" y="4525360"/>
            <a:ext cx="1797873" cy="14892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5B3D95-AEAA-F425-142A-05C3E9E5E2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2029856" y="6014571"/>
            <a:ext cx="1797873" cy="148921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A2B4F0F-C37F-9D93-EAD2-C2CE1C687D57}"/>
              </a:ext>
            </a:extLst>
          </p:cNvPr>
          <p:cNvSpPr/>
          <p:nvPr/>
        </p:nvSpPr>
        <p:spPr>
          <a:xfrm>
            <a:off x="12591105" y="5941096"/>
            <a:ext cx="146950" cy="146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79469ED-F9B5-9E0F-CE46-B0732BD1E13B}"/>
              </a:ext>
            </a:extLst>
          </p:cNvPr>
          <p:cNvSpPr/>
          <p:nvPr/>
        </p:nvSpPr>
        <p:spPr>
          <a:xfrm>
            <a:off x="12862090" y="5941096"/>
            <a:ext cx="146950" cy="146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DB79D83-41E1-571C-03DA-DF11975AC6DA}"/>
              </a:ext>
            </a:extLst>
          </p:cNvPr>
          <p:cNvSpPr/>
          <p:nvPr/>
        </p:nvSpPr>
        <p:spPr>
          <a:xfrm>
            <a:off x="13127128" y="5941096"/>
            <a:ext cx="146950" cy="146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44A07E-E94D-457E-923A-EE0DAD9C27F8}"/>
              </a:ext>
            </a:extLst>
          </p:cNvPr>
          <p:cNvSpPr txBox="1"/>
          <p:nvPr/>
        </p:nvSpPr>
        <p:spPr>
          <a:xfrm>
            <a:off x="13370297" y="7641468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LLM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970C1201-C0E7-398E-F041-D1E5E1A29A1D}"/>
              </a:ext>
            </a:extLst>
          </p:cNvPr>
          <p:cNvSpPr/>
          <p:nvPr/>
        </p:nvSpPr>
        <p:spPr>
          <a:xfrm>
            <a:off x="12654188" y="4988028"/>
            <a:ext cx="540000" cy="540000"/>
          </a:xfrm>
          <a:prstGeom prst="ellipse">
            <a:avLst/>
          </a:prstGeom>
          <a:solidFill>
            <a:srgbClr val="E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F5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489A3C-BE51-221E-8674-1380CF095E63}"/>
              </a:ext>
            </a:extLst>
          </p:cNvPr>
          <p:cNvSpPr txBox="1"/>
          <p:nvPr/>
        </p:nvSpPr>
        <p:spPr>
          <a:xfrm>
            <a:off x="12724063" y="497339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 sz="32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7AEADB91-BE1E-E3BE-E119-E864ACD1CD8F}"/>
              </a:ext>
            </a:extLst>
          </p:cNvPr>
          <p:cNvSpPr/>
          <p:nvPr/>
        </p:nvSpPr>
        <p:spPr>
          <a:xfrm>
            <a:off x="12654188" y="6525914"/>
            <a:ext cx="540000" cy="540000"/>
          </a:xfrm>
          <a:prstGeom prst="ellipse">
            <a:avLst/>
          </a:prstGeom>
          <a:solidFill>
            <a:srgbClr val="E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F5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ADF6A5-A2F6-BC6E-BB56-DAF459AAFE61}"/>
              </a:ext>
            </a:extLst>
          </p:cNvPr>
          <p:cNvSpPr txBox="1"/>
          <p:nvPr/>
        </p:nvSpPr>
        <p:spPr>
          <a:xfrm>
            <a:off x="12704416" y="653430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</a:t>
            </a:r>
            <a:endParaRPr lang="ko-KR" altLang="en-US" sz="28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785DB-1E3A-BC15-6CD8-90939CBFD88A}"/>
              </a:ext>
            </a:extLst>
          </p:cNvPr>
          <p:cNvSpPr txBox="1"/>
          <p:nvPr/>
        </p:nvSpPr>
        <p:spPr>
          <a:xfrm>
            <a:off x="3840414" y="6016380"/>
            <a:ext cx="3951523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반환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2DEB98-B2D2-6CD3-F084-89628B12CF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740" y="4100813"/>
            <a:ext cx="2948928" cy="366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821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3546E-2802-BB04-EBF7-DD96F3F4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180779A9-D894-AEA7-56D3-0EF3052C133A}"/>
              </a:ext>
            </a:extLst>
          </p:cNvPr>
          <p:cNvSpPr/>
          <p:nvPr/>
        </p:nvSpPr>
        <p:spPr>
          <a:xfrm rot="5400000">
            <a:off x="5233045" y="4408467"/>
            <a:ext cx="927904" cy="3137367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CF764C5-4175-4E1B-9296-C8FCE565ED6B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0B3A68-D085-0D30-AA56-FBB611A5FCBF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8F142-A8E8-6384-B95C-18CA7DA9BDA8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DC8BF2-A2BF-297B-E66D-F6C7E5901A80}"/>
              </a:ext>
            </a:extLst>
          </p:cNvPr>
          <p:cNvSpPr txBox="1"/>
          <p:nvPr/>
        </p:nvSpPr>
        <p:spPr>
          <a:xfrm>
            <a:off x="653143" y="6686763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</a:t>
            </a:r>
          </a:p>
        </p:txBody>
      </p:sp>
      <p:sp>
        <p:nvSpPr>
          <p:cNvPr id="21" name="Freeform 37">
            <a:extLst>
              <a:ext uri="{FF2B5EF4-FFF2-40B4-BE49-F238E27FC236}">
                <a16:creationId xmlns:a16="http://schemas.microsoft.com/office/drawing/2014/main" id="{06B7BC8B-741D-B4A5-A28E-C09DF50E3F6C}"/>
              </a:ext>
            </a:extLst>
          </p:cNvPr>
          <p:cNvSpPr/>
          <p:nvPr/>
        </p:nvSpPr>
        <p:spPr>
          <a:xfrm>
            <a:off x="7696200" y="3390900"/>
            <a:ext cx="9509716" cy="5776516"/>
          </a:xfrm>
          <a:custGeom>
            <a:avLst/>
            <a:gdLst/>
            <a:ahLst/>
            <a:cxnLst/>
            <a:rect l="l" t="t" r="r" b="b"/>
            <a:pathLst>
              <a:path w="1052050" h="577197">
                <a:moveTo>
                  <a:pt x="75313" y="0"/>
                </a:moveTo>
                <a:lnTo>
                  <a:pt x="976737" y="0"/>
                </a:lnTo>
                <a:cubicBezTo>
                  <a:pt x="1018332" y="0"/>
                  <a:pt x="1052050" y="33719"/>
                  <a:pt x="1052050" y="75313"/>
                </a:cubicBezTo>
                <a:lnTo>
                  <a:pt x="1052050" y="501884"/>
                </a:lnTo>
                <a:cubicBezTo>
                  <a:pt x="1052050" y="543478"/>
                  <a:pt x="1018332" y="577197"/>
                  <a:pt x="976737" y="577197"/>
                </a:cubicBezTo>
                <a:lnTo>
                  <a:pt x="75313" y="577197"/>
                </a:lnTo>
                <a:cubicBezTo>
                  <a:pt x="33719" y="577197"/>
                  <a:pt x="0" y="543478"/>
                  <a:pt x="0" y="501884"/>
                </a:cubicBezTo>
                <a:lnTo>
                  <a:pt x="0" y="75313"/>
                </a:lnTo>
                <a:cubicBezTo>
                  <a:pt x="0" y="33719"/>
                  <a:pt x="33719" y="0"/>
                  <a:pt x="75313" y="0"/>
                </a:cubicBezTo>
                <a:close/>
              </a:path>
            </a:pathLst>
          </a:custGeom>
          <a:solidFill>
            <a:srgbClr val="F8F8F8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84F5A578-437D-931F-D7F8-E830F23E2F65}"/>
              </a:ext>
            </a:extLst>
          </p:cNvPr>
          <p:cNvSpPr/>
          <p:nvPr/>
        </p:nvSpPr>
        <p:spPr>
          <a:xfrm>
            <a:off x="2022686" y="4897991"/>
            <a:ext cx="1277744" cy="1950754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2" name="Freeform 4">
            <a:extLst>
              <a:ext uri="{FF2B5EF4-FFF2-40B4-BE49-F238E27FC236}">
                <a16:creationId xmlns:a16="http://schemas.microsoft.com/office/drawing/2014/main" id="{9E7F6868-E6BC-1DD5-A99C-BA482CCE1BB1}"/>
              </a:ext>
            </a:extLst>
          </p:cNvPr>
          <p:cNvSpPr/>
          <p:nvPr/>
        </p:nvSpPr>
        <p:spPr>
          <a:xfrm>
            <a:off x="8667194" y="4100813"/>
            <a:ext cx="2437263" cy="3545110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9DA7CA-43A7-C1F8-33FA-F76EDC28A6C4}"/>
              </a:ext>
            </a:extLst>
          </p:cNvPr>
          <p:cNvSpPr txBox="1"/>
          <p:nvPr/>
        </p:nvSpPr>
        <p:spPr>
          <a:xfrm>
            <a:off x="7877410" y="7641468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Server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34" name="Freeform 2">
            <a:extLst>
              <a:ext uri="{FF2B5EF4-FFF2-40B4-BE49-F238E27FC236}">
                <a16:creationId xmlns:a16="http://schemas.microsoft.com/office/drawing/2014/main" id="{44016F07-C2B1-D4C4-2B9C-9B88165ACB97}"/>
              </a:ext>
            </a:extLst>
          </p:cNvPr>
          <p:cNvSpPr/>
          <p:nvPr/>
        </p:nvSpPr>
        <p:spPr>
          <a:xfrm>
            <a:off x="14753128" y="5077586"/>
            <a:ext cx="1752600" cy="2095784"/>
          </a:xfrm>
          <a:custGeom>
            <a:avLst/>
            <a:gdLst/>
            <a:ahLst/>
            <a:cxnLst/>
            <a:rect l="l" t="t" r="r" b="b"/>
            <a:pathLst>
              <a:path w="3441002" h="4114800">
                <a:moveTo>
                  <a:pt x="0" y="0"/>
                </a:moveTo>
                <a:lnTo>
                  <a:pt x="3441001" y="0"/>
                </a:lnTo>
                <a:lnTo>
                  <a:pt x="3441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FFCA7F-8495-050B-E210-F32F8AC3D826}"/>
              </a:ext>
            </a:extLst>
          </p:cNvPr>
          <p:cNvSpPr txBox="1"/>
          <p:nvPr/>
        </p:nvSpPr>
        <p:spPr>
          <a:xfrm>
            <a:off x="14981728" y="5508519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4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979F83-E8A7-9DCC-A18A-7CA4139A6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2029856" y="4525360"/>
            <a:ext cx="1797873" cy="14892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8BF770-BD8D-635F-417C-8B8B84087B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2029856" y="6014571"/>
            <a:ext cx="1797873" cy="1489211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8726339E-A054-4967-76B9-9567967DDB88}"/>
              </a:ext>
            </a:extLst>
          </p:cNvPr>
          <p:cNvSpPr/>
          <p:nvPr/>
        </p:nvSpPr>
        <p:spPr>
          <a:xfrm>
            <a:off x="12591105" y="5941096"/>
            <a:ext cx="146950" cy="146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1DE3382-3322-28B4-C4B2-37A14C6D1DB8}"/>
              </a:ext>
            </a:extLst>
          </p:cNvPr>
          <p:cNvSpPr/>
          <p:nvPr/>
        </p:nvSpPr>
        <p:spPr>
          <a:xfrm>
            <a:off x="12862090" y="5941096"/>
            <a:ext cx="146950" cy="146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8A973E8-F09A-5DBA-C89E-2E09FFB29F67}"/>
              </a:ext>
            </a:extLst>
          </p:cNvPr>
          <p:cNvSpPr/>
          <p:nvPr/>
        </p:nvSpPr>
        <p:spPr>
          <a:xfrm>
            <a:off x="13127128" y="5941096"/>
            <a:ext cx="146950" cy="14695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9F32A7-0E13-2F09-6D53-EA604AFE2F3E}"/>
              </a:ext>
            </a:extLst>
          </p:cNvPr>
          <p:cNvSpPr txBox="1"/>
          <p:nvPr/>
        </p:nvSpPr>
        <p:spPr>
          <a:xfrm>
            <a:off x="13370297" y="7641468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LLM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C0CD9132-2381-47DF-744C-33039181FF6F}"/>
              </a:ext>
            </a:extLst>
          </p:cNvPr>
          <p:cNvSpPr/>
          <p:nvPr/>
        </p:nvSpPr>
        <p:spPr>
          <a:xfrm>
            <a:off x="12654188" y="4988028"/>
            <a:ext cx="540000" cy="540000"/>
          </a:xfrm>
          <a:prstGeom prst="ellipse">
            <a:avLst/>
          </a:prstGeom>
          <a:solidFill>
            <a:srgbClr val="E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F5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E42B77-E1A4-EB85-956D-BABDEF7EA3C5}"/>
              </a:ext>
            </a:extLst>
          </p:cNvPr>
          <p:cNvSpPr txBox="1"/>
          <p:nvPr/>
        </p:nvSpPr>
        <p:spPr>
          <a:xfrm>
            <a:off x="12724063" y="4973390"/>
            <a:ext cx="373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1</a:t>
            </a:r>
            <a:endParaRPr lang="ko-KR" altLang="en-US" sz="32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B744D14E-BEB7-9270-475D-7A1E2E2DA6B0}"/>
              </a:ext>
            </a:extLst>
          </p:cNvPr>
          <p:cNvSpPr/>
          <p:nvPr/>
        </p:nvSpPr>
        <p:spPr>
          <a:xfrm>
            <a:off x="12654188" y="6525914"/>
            <a:ext cx="540000" cy="540000"/>
          </a:xfrm>
          <a:prstGeom prst="ellipse">
            <a:avLst/>
          </a:prstGeom>
          <a:solidFill>
            <a:srgbClr val="EBF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BF5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005AF4-4571-6091-8467-EB805B86DAC4}"/>
              </a:ext>
            </a:extLst>
          </p:cNvPr>
          <p:cNvSpPr txBox="1"/>
          <p:nvPr/>
        </p:nvSpPr>
        <p:spPr>
          <a:xfrm>
            <a:off x="12704416" y="6534304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N</a:t>
            </a:r>
            <a:endParaRPr lang="ko-KR" altLang="en-US" sz="28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1B45A-2153-19E4-03BC-28378F955D17}"/>
              </a:ext>
            </a:extLst>
          </p:cNvPr>
          <p:cNvSpPr txBox="1"/>
          <p:nvPr/>
        </p:nvSpPr>
        <p:spPr>
          <a:xfrm>
            <a:off x="3840414" y="6016380"/>
            <a:ext cx="3951523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결과 반환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800029-84EA-4B62-32DB-84BE6A07E1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0740" y="4100813"/>
            <a:ext cx="2948928" cy="366998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E4143E-47B9-256F-9A9A-0EBC6F75C888}"/>
              </a:ext>
            </a:extLst>
          </p:cNvPr>
          <p:cNvSpPr/>
          <p:nvPr/>
        </p:nvSpPr>
        <p:spPr>
          <a:xfrm>
            <a:off x="-544759" y="-495300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646B7-E6B6-DCFA-D690-B0BAFB1E5BBA}"/>
              </a:ext>
            </a:extLst>
          </p:cNvPr>
          <p:cNvSpPr txBox="1"/>
          <p:nvPr/>
        </p:nvSpPr>
        <p:spPr>
          <a:xfrm>
            <a:off x="0" y="3898329"/>
            <a:ext cx="1828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진행 상황 파악이 </a:t>
            </a:r>
            <a:r>
              <a:rPr lang="ko-KR" altLang="en-US" sz="7200" dirty="0">
                <a:solidFill>
                  <a:srgbClr val="F7CE4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어려움</a:t>
            </a:r>
            <a:endParaRPr lang="ko-KR" altLang="en-US" sz="6000" dirty="0">
              <a:solidFill>
                <a:srgbClr val="F7CE4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0C9232-E01A-C23F-B331-450C4025213B}"/>
              </a:ext>
            </a:extLst>
          </p:cNvPr>
          <p:cNvSpPr txBox="1"/>
          <p:nvPr/>
        </p:nvSpPr>
        <p:spPr>
          <a:xfrm>
            <a:off x="0" y="5873368"/>
            <a:ext cx="1828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대량 데이터  분류 시 </a:t>
            </a:r>
            <a:r>
              <a:rPr lang="ko-KR" altLang="en-US" sz="7200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오랜</a:t>
            </a:r>
            <a:r>
              <a:rPr lang="ko-KR" altLang="en-US" sz="6000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7200" dirty="0">
                <a:solidFill>
                  <a:srgbClr val="FF0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시간</a:t>
            </a:r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소요</a:t>
            </a:r>
          </a:p>
        </p:txBody>
      </p:sp>
    </p:spTree>
    <p:extLst>
      <p:ext uri="{BB962C8B-B14F-4D97-AF65-F5344CB8AC3E}">
        <p14:creationId xmlns:p14="http://schemas.microsoft.com/office/powerpoint/2010/main" val="512927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B1452-6924-57C6-ABB8-5DF1F7802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C73116A-F599-F40D-5F1C-5B6D43800F34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B8FD2-31B5-1977-9D24-3F4E7A79F17B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D4C032-9A01-7EC8-3F6E-862ADC659CB5}"/>
              </a:ext>
            </a:extLst>
          </p:cNvPr>
          <p:cNvSpPr txBox="1"/>
          <p:nvPr/>
        </p:nvSpPr>
        <p:spPr>
          <a:xfrm>
            <a:off x="21771" y="5093786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Python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의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4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비동기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작업 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8720B7-17E1-D47A-A9E3-E978C6353513}"/>
              </a:ext>
            </a:extLst>
          </p:cNvPr>
          <p:cNvSpPr txBox="1"/>
          <p:nvPr/>
        </p:nvSpPr>
        <p:spPr>
          <a:xfrm>
            <a:off x="1" y="3770347"/>
            <a:ext cx="1828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Celery</a:t>
            </a:r>
            <a:endParaRPr lang="ko-KR" altLang="en-US" sz="8000" dirty="0">
              <a:solidFill>
                <a:srgbClr val="3A6AD6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17449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7B7E-6127-60E0-5BB7-0BEC3C25F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A17E2AC-69AB-52D5-CAEF-4D37042432E0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71DBDE-AFD6-0E8A-D4AF-93DB47634BFB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0877F-4DB4-C2C1-2BA4-B2C2CD2F9880}"/>
              </a:ext>
            </a:extLst>
          </p:cNvPr>
          <p:cNvSpPr txBox="1"/>
          <p:nvPr/>
        </p:nvSpPr>
        <p:spPr>
          <a:xfrm>
            <a:off x="21771" y="5093786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서버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에서 클라이언트로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4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실시간 데이터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를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4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전송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</a:t>
            </a:r>
            <a:r>
              <a:rPr lang="ko-KR" altLang="en-US" sz="4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웹기술</a:t>
            </a:r>
            <a:endParaRPr lang="ko-KR" altLang="en-US" sz="4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F14AB6-AF49-55C1-B63F-2D8391DD74AF}"/>
              </a:ext>
            </a:extLst>
          </p:cNvPr>
          <p:cNvSpPr txBox="1"/>
          <p:nvPr/>
        </p:nvSpPr>
        <p:spPr>
          <a:xfrm>
            <a:off x="1" y="3770347"/>
            <a:ext cx="1828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SSE</a:t>
            </a:r>
            <a:endParaRPr lang="ko-KR" altLang="en-US" sz="8000" dirty="0">
              <a:solidFill>
                <a:srgbClr val="3A6AD6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84061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F079CC-3C80-B810-C70A-C57CCAC4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1AA7F6-E5B8-0245-7E8C-98738DFAAC88}"/>
              </a:ext>
            </a:extLst>
          </p:cNvPr>
          <p:cNvSpPr txBox="1"/>
          <p:nvPr/>
        </p:nvSpPr>
        <p:spPr>
          <a:xfrm>
            <a:off x="5704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BA2F78CD-907E-AF91-82A6-BD6A37D299EC}"/>
              </a:ext>
            </a:extLst>
          </p:cNvPr>
          <p:cNvSpPr/>
          <p:nvPr/>
        </p:nvSpPr>
        <p:spPr>
          <a:xfrm>
            <a:off x="1375247" y="4194934"/>
            <a:ext cx="1277744" cy="1950754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자유형 2">
            <a:extLst>
              <a:ext uri="{FF2B5EF4-FFF2-40B4-BE49-F238E27FC236}">
                <a16:creationId xmlns:a16="http://schemas.microsoft.com/office/drawing/2014/main" id="{CCEC8977-2EB5-0CF6-BDD7-C0EEF3A6949A}"/>
              </a:ext>
            </a:extLst>
          </p:cNvPr>
          <p:cNvSpPr/>
          <p:nvPr/>
        </p:nvSpPr>
        <p:spPr>
          <a:xfrm>
            <a:off x="3893820" y="3261360"/>
            <a:ext cx="1546860" cy="441960"/>
          </a:xfrm>
          <a:custGeom>
            <a:avLst/>
            <a:gdLst>
              <a:gd name="connsiteX0" fmla="*/ 0 w 1546860"/>
              <a:gd name="connsiteY0" fmla="*/ 0 h 441960"/>
              <a:gd name="connsiteX1" fmla="*/ 7620 w 1546860"/>
              <a:gd name="connsiteY1" fmla="*/ 441960 h 441960"/>
              <a:gd name="connsiteX2" fmla="*/ 1546860 w 1546860"/>
              <a:gd name="connsiteY2" fmla="*/ 335280 h 441960"/>
              <a:gd name="connsiteX3" fmla="*/ 1501140 w 1546860"/>
              <a:gd name="connsiteY3" fmla="*/ 144780 h 441960"/>
              <a:gd name="connsiteX4" fmla="*/ 518160 w 1546860"/>
              <a:gd name="connsiteY4" fmla="*/ 83820 h 441960"/>
              <a:gd name="connsiteX5" fmla="*/ 0 w 1546860"/>
              <a:gd name="connsiteY5" fmla="*/ 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6860" h="441960">
                <a:moveTo>
                  <a:pt x="0" y="0"/>
                </a:moveTo>
                <a:lnTo>
                  <a:pt x="7620" y="441960"/>
                </a:lnTo>
                <a:lnTo>
                  <a:pt x="1546860" y="335280"/>
                </a:lnTo>
                <a:lnTo>
                  <a:pt x="1501140" y="144780"/>
                </a:lnTo>
                <a:lnTo>
                  <a:pt x="518160" y="83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57162C9-4C0B-578A-F0AC-C7B86D1BD917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154B29-F463-BDE8-E82C-71093668A316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pic>
        <p:nvPicPr>
          <p:cNvPr id="78" name="그림 77">
            <a:extLst>
              <a:ext uri="{FF2B5EF4-FFF2-40B4-BE49-F238E27FC236}">
                <a16:creationId xmlns:a16="http://schemas.microsoft.com/office/drawing/2014/main" id="{BF01D4C5-8521-35C6-5223-C19D3D43F7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296" y="4254487"/>
            <a:ext cx="1189034" cy="11890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4215AE23-7F13-7071-3D12-615F5C609A3E}"/>
              </a:ext>
            </a:extLst>
          </p:cNvPr>
          <p:cNvSpPr/>
          <p:nvPr/>
        </p:nvSpPr>
        <p:spPr>
          <a:xfrm>
            <a:off x="5876658" y="3816629"/>
            <a:ext cx="1601228" cy="2329059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5B0052-425A-008F-78AD-6DD1AD6B3DCB}"/>
              </a:ext>
            </a:extLst>
          </p:cNvPr>
          <p:cNvSpPr txBox="1"/>
          <p:nvPr/>
        </p:nvSpPr>
        <p:spPr>
          <a:xfrm>
            <a:off x="4664775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Server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49ABE3-1082-3534-BCE9-DBDFFD4688B4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6" name="Freeform 2">
            <a:extLst>
              <a:ext uri="{FF2B5EF4-FFF2-40B4-BE49-F238E27FC236}">
                <a16:creationId xmlns:a16="http://schemas.microsoft.com/office/drawing/2014/main" id="{D323BC57-6B41-3292-EC96-8EE0C882CEE2}"/>
              </a:ext>
            </a:extLst>
          </p:cNvPr>
          <p:cNvSpPr/>
          <p:nvPr/>
        </p:nvSpPr>
        <p:spPr>
          <a:xfrm>
            <a:off x="3480514" y="3016568"/>
            <a:ext cx="1295419" cy="914890"/>
          </a:xfrm>
          <a:custGeom>
            <a:avLst/>
            <a:gdLst/>
            <a:ahLst/>
            <a:cxnLst/>
            <a:rect l="l" t="t" r="r" b="b"/>
            <a:pathLst>
              <a:path w="11652531" h="8229600">
                <a:moveTo>
                  <a:pt x="0" y="0"/>
                </a:moveTo>
                <a:lnTo>
                  <a:pt x="11652530" y="0"/>
                </a:lnTo>
                <a:lnTo>
                  <a:pt x="1165253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68F76A-D902-8222-B0E4-7820883EA2DE}"/>
              </a:ext>
            </a:extLst>
          </p:cNvPr>
          <p:cNvSpPr txBox="1"/>
          <p:nvPr/>
        </p:nvSpPr>
        <p:spPr>
          <a:xfrm>
            <a:off x="2152461" y="3476809"/>
            <a:ext cx="3951523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특허데이터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E23B9D-2671-E6D3-2188-B1D572BEF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4168" y="3682046"/>
            <a:ext cx="1858042" cy="25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633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C11D7-48C7-E40D-785C-719280FB5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">
            <a:extLst>
              <a:ext uri="{FF2B5EF4-FFF2-40B4-BE49-F238E27FC236}">
                <a16:creationId xmlns:a16="http://schemas.microsoft.com/office/drawing/2014/main" id="{7DC2F341-C18C-7DD6-F15B-EC62895F25E4}"/>
              </a:ext>
            </a:extLst>
          </p:cNvPr>
          <p:cNvSpPr/>
          <p:nvPr/>
        </p:nvSpPr>
        <p:spPr>
          <a:xfrm>
            <a:off x="3489469" y="3015690"/>
            <a:ext cx="1296000" cy="914400"/>
          </a:xfrm>
          <a:custGeom>
            <a:avLst/>
            <a:gdLst/>
            <a:ahLst/>
            <a:cxnLst/>
            <a:rect l="l" t="t" r="r" b="b"/>
            <a:pathLst>
              <a:path w="3764906" h="2658965">
                <a:moveTo>
                  <a:pt x="0" y="0"/>
                </a:moveTo>
                <a:lnTo>
                  <a:pt x="3764906" y="0"/>
                </a:lnTo>
                <a:lnTo>
                  <a:pt x="3764906" y="2658965"/>
                </a:lnTo>
                <a:lnTo>
                  <a:pt x="0" y="2658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9ECFB133-5B5F-F003-BD55-1D066E831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6468" y="4254488"/>
            <a:ext cx="1189033" cy="11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903D18-C73C-7943-D04A-76E7A9F41020}"/>
              </a:ext>
            </a:extLst>
          </p:cNvPr>
          <p:cNvSpPr txBox="1"/>
          <p:nvPr/>
        </p:nvSpPr>
        <p:spPr>
          <a:xfrm>
            <a:off x="5704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E579685D-3BE1-46A6-B164-AFAC735E1132}"/>
              </a:ext>
            </a:extLst>
          </p:cNvPr>
          <p:cNvSpPr/>
          <p:nvPr/>
        </p:nvSpPr>
        <p:spPr>
          <a:xfrm>
            <a:off x="1375247" y="4194934"/>
            <a:ext cx="1277744" cy="1950754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3" name="Group 49">
            <a:extLst>
              <a:ext uri="{FF2B5EF4-FFF2-40B4-BE49-F238E27FC236}">
                <a16:creationId xmlns:a16="http://schemas.microsoft.com/office/drawing/2014/main" id="{409BCDC6-F649-412F-2FD8-900C316B14B2}"/>
              </a:ext>
            </a:extLst>
          </p:cNvPr>
          <p:cNvGrpSpPr/>
          <p:nvPr/>
        </p:nvGrpSpPr>
        <p:grpSpPr>
          <a:xfrm>
            <a:off x="10203369" y="3935447"/>
            <a:ext cx="2260156" cy="2260151"/>
            <a:chOff x="0" y="1"/>
            <a:chExt cx="812800" cy="812800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AC29A288-C05E-A4C9-84CD-D7960E82DDAE}"/>
                </a:ext>
              </a:extLst>
            </p:cNvPr>
            <p:cNvSpPr/>
            <p:nvPr/>
          </p:nvSpPr>
          <p:spPr>
            <a:xfrm>
              <a:off x="0" y="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5" name="TextBox 51">
              <a:extLst>
                <a:ext uri="{FF2B5EF4-FFF2-40B4-BE49-F238E27FC236}">
                  <a16:creationId xmlns:a16="http://schemas.microsoft.com/office/drawing/2014/main" id="{1D9C24FF-C8E5-DC94-D4B1-874E1710A1A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7191A161-8387-FF59-CB78-BEB3ED1FB52A}"/>
              </a:ext>
            </a:extLst>
          </p:cNvPr>
          <p:cNvSpPr txBox="1"/>
          <p:nvPr/>
        </p:nvSpPr>
        <p:spPr>
          <a:xfrm>
            <a:off x="8120128" y="3652689"/>
            <a:ext cx="2149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 분류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작업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8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44FE552-146D-5CD6-7509-7310DEE40626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37C1E-18CF-518F-5B80-BE23E2782FE8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894C476-3DDF-B0F5-CA3C-297264382C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521" y="4195264"/>
            <a:ext cx="1189034" cy="11890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67708AF-2B7D-B9E9-6C3C-B5B9928134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5548" y="4426060"/>
            <a:ext cx="1302293" cy="1302293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2CD8CAC4-61BB-B7E4-09B4-08C1DFF26F76}"/>
              </a:ext>
            </a:extLst>
          </p:cNvPr>
          <p:cNvGrpSpPr/>
          <p:nvPr/>
        </p:nvGrpSpPr>
        <p:grpSpPr>
          <a:xfrm>
            <a:off x="14645904" y="3472890"/>
            <a:ext cx="2609319" cy="3341220"/>
            <a:chOff x="10293274" y="5818662"/>
            <a:chExt cx="2609319" cy="3341220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2BBEB2F4-428D-9066-1F75-62711ED531DE}"/>
                </a:ext>
              </a:extLst>
            </p:cNvPr>
            <p:cNvSpPr/>
            <p:nvPr/>
          </p:nvSpPr>
          <p:spPr>
            <a:xfrm>
              <a:off x="10293274" y="5818662"/>
              <a:ext cx="2609319" cy="3341220"/>
            </a:xfrm>
            <a:prstGeom prst="roundRect">
              <a:avLst>
                <a:gd name="adj" fmla="val 15220"/>
              </a:avLst>
            </a:prstGeom>
            <a:solidFill>
              <a:schemeClr val="bg1"/>
            </a:solidFill>
            <a:ln>
              <a:solidFill>
                <a:srgbClr val="3A6A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BCF3DE4-485E-D29D-F34B-49246D331B65}"/>
                </a:ext>
              </a:extLst>
            </p:cNvPr>
            <p:cNvGrpSpPr/>
            <p:nvPr/>
          </p:nvGrpSpPr>
          <p:grpSpPr>
            <a:xfrm>
              <a:off x="10444108" y="5992181"/>
              <a:ext cx="2287843" cy="657478"/>
              <a:chOff x="10461050" y="5992181"/>
              <a:chExt cx="2287843" cy="657478"/>
            </a:xfrm>
          </p:grpSpPr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91717F98-CCB1-55AC-B0AD-6F92CA028A45}"/>
                  </a:ext>
                </a:extLst>
              </p:cNvPr>
              <p:cNvSpPr/>
              <p:nvPr/>
            </p:nvSpPr>
            <p:spPr>
              <a:xfrm>
                <a:off x="10461050" y="5992181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C61865CE-3A74-FC9B-1D3C-48241F6D7DA0}"/>
                  </a:ext>
                </a:extLst>
              </p:cNvPr>
              <p:cNvSpPr txBox="1"/>
              <p:nvPr/>
            </p:nvSpPr>
            <p:spPr>
              <a:xfrm>
                <a:off x="10681581" y="6120865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431DE9F-D7BB-2EF4-1454-DD2422180074}"/>
                </a:ext>
              </a:extLst>
            </p:cNvPr>
            <p:cNvGrpSpPr/>
            <p:nvPr/>
          </p:nvGrpSpPr>
          <p:grpSpPr>
            <a:xfrm>
              <a:off x="10444108" y="6774163"/>
              <a:ext cx="2287843" cy="657478"/>
              <a:chOff x="10461050" y="6782154"/>
              <a:chExt cx="2287843" cy="657478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F49F5E0F-BB87-6F35-CFA3-C0228D55D390}"/>
                  </a:ext>
                </a:extLst>
              </p:cNvPr>
              <p:cNvSpPr/>
              <p:nvPr/>
            </p:nvSpPr>
            <p:spPr>
              <a:xfrm>
                <a:off x="10461050" y="6782154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23646FCB-1A1B-798B-6985-B8F58F309F16}"/>
                  </a:ext>
                </a:extLst>
              </p:cNvPr>
              <p:cNvSpPr txBox="1"/>
              <p:nvPr/>
            </p:nvSpPr>
            <p:spPr>
              <a:xfrm>
                <a:off x="10681581" y="6910838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1548D589-B856-1539-5B74-C5ED72D5D7B0}"/>
                </a:ext>
              </a:extLst>
            </p:cNvPr>
            <p:cNvGrpSpPr/>
            <p:nvPr/>
          </p:nvGrpSpPr>
          <p:grpSpPr>
            <a:xfrm>
              <a:off x="10444108" y="7556145"/>
              <a:ext cx="2287843" cy="657478"/>
              <a:chOff x="10427166" y="7553603"/>
              <a:chExt cx="2287843" cy="657478"/>
            </a:xfrm>
          </p:grpSpPr>
          <p:sp>
            <p:nvSpPr>
              <p:cNvPr id="69" name="Freeform 28">
                <a:extLst>
                  <a:ext uri="{FF2B5EF4-FFF2-40B4-BE49-F238E27FC236}">
                    <a16:creationId xmlns:a16="http://schemas.microsoft.com/office/drawing/2014/main" id="{ECC79321-428D-40C6-3A12-8EE2F7C89737}"/>
                  </a:ext>
                </a:extLst>
              </p:cNvPr>
              <p:cNvSpPr/>
              <p:nvPr/>
            </p:nvSpPr>
            <p:spPr>
              <a:xfrm>
                <a:off x="10427166" y="7553603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99CCB45-0DA1-DB24-A336-7BD34AF5ED80}"/>
                  </a:ext>
                </a:extLst>
              </p:cNvPr>
              <p:cNvSpPr txBox="1"/>
              <p:nvPr/>
            </p:nvSpPr>
            <p:spPr>
              <a:xfrm>
                <a:off x="10647697" y="7682287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FDD25385-A748-01C0-C576-D84983F1F30E}"/>
                </a:ext>
              </a:extLst>
            </p:cNvPr>
            <p:cNvGrpSpPr/>
            <p:nvPr/>
          </p:nvGrpSpPr>
          <p:grpSpPr>
            <a:xfrm>
              <a:off x="10444108" y="8338128"/>
              <a:ext cx="2287843" cy="657478"/>
              <a:chOff x="10442406" y="8338128"/>
              <a:chExt cx="2287843" cy="657478"/>
            </a:xfrm>
          </p:grpSpPr>
          <p:sp>
            <p:nvSpPr>
              <p:cNvPr id="67" name="Freeform 28">
                <a:extLst>
                  <a:ext uri="{FF2B5EF4-FFF2-40B4-BE49-F238E27FC236}">
                    <a16:creationId xmlns:a16="http://schemas.microsoft.com/office/drawing/2014/main" id="{FF458A57-171A-7172-4B4B-905F674B5A6F}"/>
                  </a:ext>
                </a:extLst>
              </p:cNvPr>
              <p:cNvSpPr/>
              <p:nvPr/>
            </p:nvSpPr>
            <p:spPr>
              <a:xfrm>
                <a:off x="10442406" y="8338128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F8E7011-F2A4-04A8-4ECD-7B3F9D85C898}"/>
                  </a:ext>
                </a:extLst>
              </p:cNvPr>
              <p:cNvSpPr txBox="1"/>
              <p:nvPr/>
            </p:nvSpPr>
            <p:spPr>
              <a:xfrm>
                <a:off x="10662937" y="8466812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</p:grpSp>
      <p:pic>
        <p:nvPicPr>
          <p:cNvPr id="75" name="Picture 2" descr="파일:Celery logo.png - 위키백과, 우리 모두의 백과사전">
            <a:extLst>
              <a:ext uri="{FF2B5EF4-FFF2-40B4-BE49-F238E27FC236}">
                <a16:creationId xmlns:a16="http://schemas.microsoft.com/office/drawing/2014/main" id="{4388F04C-C847-B957-05A8-D66B2F6A8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470" y="2998767"/>
            <a:ext cx="959003" cy="9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424DCD3F-266E-652C-FF19-7C0D50EE4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628" y="4267740"/>
            <a:ext cx="1189034" cy="11890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27B5CA7-9B9F-3981-8EA9-F5ED2DA76E7B}"/>
              </a:ext>
            </a:extLst>
          </p:cNvPr>
          <p:cNvSpPr/>
          <p:nvPr/>
        </p:nvSpPr>
        <p:spPr>
          <a:xfrm>
            <a:off x="5876658" y="3816629"/>
            <a:ext cx="1601228" cy="2329059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738CD3-ACA7-8BAD-70A9-95EE7C5A79BA}"/>
              </a:ext>
            </a:extLst>
          </p:cNvPr>
          <p:cNvSpPr txBox="1"/>
          <p:nvPr/>
        </p:nvSpPr>
        <p:spPr>
          <a:xfrm>
            <a:off x="4664775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Server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2BE501-E5D2-1D91-8825-4ED9D82730B7}"/>
              </a:ext>
            </a:extLst>
          </p:cNvPr>
          <p:cNvSpPr txBox="1"/>
          <p:nvPr/>
        </p:nvSpPr>
        <p:spPr>
          <a:xfrm>
            <a:off x="9325032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65DB9-FBB6-A260-2510-95DC68E2C66F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15C27E-AE78-0BA0-B3AB-F1EA0318B1B5}"/>
              </a:ext>
            </a:extLst>
          </p:cNvPr>
          <p:cNvSpPr txBox="1"/>
          <p:nvPr/>
        </p:nvSpPr>
        <p:spPr>
          <a:xfrm>
            <a:off x="2152461" y="3476809"/>
            <a:ext cx="3951523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B6494-CCAF-D75D-49C2-A595BB16C43B}"/>
              </a:ext>
            </a:extLst>
          </p:cNvPr>
          <p:cNvSpPr txBox="1"/>
          <p:nvPr/>
        </p:nvSpPr>
        <p:spPr>
          <a:xfrm>
            <a:off x="13646893" y="6971300"/>
            <a:ext cx="463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Celery Workers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8B066F-34E2-AA73-38A1-5E4C49400A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4168" y="3682046"/>
            <a:ext cx="1858042" cy="25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0456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90519-9623-2FE7-5499-3DC5430C2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F7B979F-4CCA-2C38-AD96-7D86AB9D6B21}"/>
              </a:ext>
            </a:extLst>
          </p:cNvPr>
          <p:cNvSpPr/>
          <p:nvPr/>
        </p:nvSpPr>
        <p:spPr>
          <a:xfrm>
            <a:off x="13732641" y="2781300"/>
            <a:ext cx="4381267" cy="5943600"/>
          </a:xfrm>
          <a:prstGeom prst="roundRect">
            <a:avLst>
              <a:gd name="adj" fmla="val 10724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DC325-FD35-6AE4-5DD8-3428E01EB454}"/>
              </a:ext>
            </a:extLst>
          </p:cNvPr>
          <p:cNvSpPr txBox="1"/>
          <p:nvPr/>
        </p:nvSpPr>
        <p:spPr>
          <a:xfrm>
            <a:off x="13638338" y="7714880"/>
            <a:ext cx="4569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병렬 처리</a:t>
            </a:r>
            <a:r>
              <a:rPr lang="en-US" altLang="ko-KR" sz="32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sz="3200" spc="-15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494B6826-595E-B363-E478-0675C8217319}"/>
              </a:ext>
            </a:extLst>
          </p:cNvPr>
          <p:cNvSpPr/>
          <p:nvPr/>
        </p:nvSpPr>
        <p:spPr>
          <a:xfrm>
            <a:off x="3489469" y="3015690"/>
            <a:ext cx="1296000" cy="914400"/>
          </a:xfrm>
          <a:custGeom>
            <a:avLst/>
            <a:gdLst/>
            <a:ahLst/>
            <a:cxnLst/>
            <a:rect l="l" t="t" r="r" b="b"/>
            <a:pathLst>
              <a:path w="3764906" h="2658965">
                <a:moveTo>
                  <a:pt x="0" y="0"/>
                </a:moveTo>
                <a:lnTo>
                  <a:pt x="3764906" y="0"/>
                </a:lnTo>
                <a:lnTo>
                  <a:pt x="3764906" y="2658965"/>
                </a:lnTo>
                <a:lnTo>
                  <a:pt x="0" y="2658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8B1068F0-E836-53BA-DB53-3C8F194FA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6468" y="4254488"/>
            <a:ext cx="1189033" cy="11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240A5F-4220-531A-C6E2-2113958ED76B}"/>
              </a:ext>
            </a:extLst>
          </p:cNvPr>
          <p:cNvSpPr txBox="1"/>
          <p:nvPr/>
        </p:nvSpPr>
        <p:spPr>
          <a:xfrm>
            <a:off x="5704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65A25391-310A-5E80-11CF-DD719FE62E78}"/>
              </a:ext>
            </a:extLst>
          </p:cNvPr>
          <p:cNvSpPr/>
          <p:nvPr/>
        </p:nvSpPr>
        <p:spPr>
          <a:xfrm>
            <a:off x="1375247" y="4194934"/>
            <a:ext cx="1277744" cy="1950754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3" name="Group 49">
            <a:extLst>
              <a:ext uri="{FF2B5EF4-FFF2-40B4-BE49-F238E27FC236}">
                <a16:creationId xmlns:a16="http://schemas.microsoft.com/office/drawing/2014/main" id="{1089081E-841F-5668-C94B-A5B00F35D204}"/>
              </a:ext>
            </a:extLst>
          </p:cNvPr>
          <p:cNvGrpSpPr/>
          <p:nvPr/>
        </p:nvGrpSpPr>
        <p:grpSpPr>
          <a:xfrm>
            <a:off x="10203369" y="3935447"/>
            <a:ext cx="2260156" cy="2260151"/>
            <a:chOff x="0" y="1"/>
            <a:chExt cx="812800" cy="812800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F097B8E6-1684-0C2B-3BEA-13BB2637A0CE}"/>
                </a:ext>
              </a:extLst>
            </p:cNvPr>
            <p:cNvSpPr/>
            <p:nvPr/>
          </p:nvSpPr>
          <p:spPr>
            <a:xfrm>
              <a:off x="0" y="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5" name="TextBox 51">
              <a:extLst>
                <a:ext uri="{FF2B5EF4-FFF2-40B4-BE49-F238E27FC236}">
                  <a16:creationId xmlns:a16="http://schemas.microsoft.com/office/drawing/2014/main" id="{BC0C9293-8D28-0389-2FBF-7167138FF03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218AE41F-7462-EC55-5FC2-6FF62F4ED3F0}"/>
              </a:ext>
            </a:extLst>
          </p:cNvPr>
          <p:cNvSpPr txBox="1"/>
          <p:nvPr/>
        </p:nvSpPr>
        <p:spPr>
          <a:xfrm>
            <a:off x="8120128" y="3652689"/>
            <a:ext cx="2149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 분류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작업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8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7B2D83A-6910-370F-E16C-8A166A2B02FA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AD0B2-DE05-EAE6-7906-A41EB140E272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255D7B56-6566-0CDD-DF8D-85874A80F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521" y="4195264"/>
            <a:ext cx="1189034" cy="11890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859125F-DC24-15E3-1FCD-4ED1F61CD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5548" y="4426060"/>
            <a:ext cx="1302293" cy="1302293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4A666AD0-A40F-0F3C-E3BB-2ACE2512DEB1}"/>
              </a:ext>
            </a:extLst>
          </p:cNvPr>
          <p:cNvGrpSpPr/>
          <p:nvPr/>
        </p:nvGrpSpPr>
        <p:grpSpPr>
          <a:xfrm>
            <a:off x="14645904" y="3472890"/>
            <a:ext cx="2609319" cy="3341220"/>
            <a:chOff x="10293274" y="5818662"/>
            <a:chExt cx="2609319" cy="3341220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63F80B02-971A-13DF-B723-D834C63D609E}"/>
                </a:ext>
              </a:extLst>
            </p:cNvPr>
            <p:cNvSpPr/>
            <p:nvPr/>
          </p:nvSpPr>
          <p:spPr>
            <a:xfrm>
              <a:off x="10293274" y="5818662"/>
              <a:ext cx="2609319" cy="3341220"/>
            </a:xfrm>
            <a:prstGeom prst="roundRect">
              <a:avLst>
                <a:gd name="adj" fmla="val 15220"/>
              </a:avLst>
            </a:prstGeom>
            <a:solidFill>
              <a:schemeClr val="bg1"/>
            </a:solidFill>
            <a:ln>
              <a:solidFill>
                <a:srgbClr val="3A6A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7AE77E38-BE79-11C7-8C9D-BD590FEBFBAC}"/>
                </a:ext>
              </a:extLst>
            </p:cNvPr>
            <p:cNvGrpSpPr/>
            <p:nvPr/>
          </p:nvGrpSpPr>
          <p:grpSpPr>
            <a:xfrm>
              <a:off x="10444108" y="5992181"/>
              <a:ext cx="2287843" cy="657478"/>
              <a:chOff x="10461050" y="5992181"/>
              <a:chExt cx="2287843" cy="657478"/>
            </a:xfrm>
          </p:grpSpPr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B9542CC4-9EE6-4E21-C60F-C1ACFAABBA29}"/>
                  </a:ext>
                </a:extLst>
              </p:cNvPr>
              <p:cNvSpPr/>
              <p:nvPr/>
            </p:nvSpPr>
            <p:spPr>
              <a:xfrm>
                <a:off x="10461050" y="5992181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C0F35C1-7084-C0DD-F88B-6070BABA6C99}"/>
                  </a:ext>
                </a:extLst>
              </p:cNvPr>
              <p:cNvSpPr txBox="1"/>
              <p:nvPr/>
            </p:nvSpPr>
            <p:spPr>
              <a:xfrm>
                <a:off x="10681581" y="6120865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67FD849C-EA7A-F87E-FD96-D14D1CA403D8}"/>
                </a:ext>
              </a:extLst>
            </p:cNvPr>
            <p:cNvGrpSpPr/>
            <p:nvPr/>
          </p:nvGrpSpPr>
          <p:grpSpPr>
            <a:xfrm>
              <a:off x="10444108" y="6774163"/>
              <a:ext cx="2287843" cy="657478"/>
              <a:chOff x="10461050" y="6782154"/>
              <a:chExt cx="2287843" cy="657478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0A6C3900-F4A7-F4E3-DE08-D47718DC4C4A}"/>
                  </a:ext>
                </a:extLst>
              </p:cNvPr>
              <p:cNvSpPr/>
              <p:nvPr/>
            </p:nvSpPr>
            <p:spPr>
              <a:xfrm>
                <a:off x="10461050" y="6782154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1834BB1-D0B1-1E5F-2858-2042953D343A}"/>
                  </a:ext>
                </a:extLst>
              </p:cNvPr>
              <p:cNvSpPr txBox="1"/>
              <p:nvPr/>
            </p:nvSpPr>
            <p:spPr>
              <a:xfrm>
                <a:off x="10681581" y="6910838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038A7156-963A-CAFD-EAAE-183564D3FF5E}"/>
                </a:ext>
              </a:extLst>
            </p:cNvPr>
            <p:cNvGrpSpPr/>
            <p:nvPr/>
          </p:nvGrpSpPr>
          <p:grpSpPr>
            <a:xfrm>
              <a:off x="10444108" y="7556145"/>
              <a:ext cx="2287843" cy="657478"/>
              <a:chOff x="10427166" y="7553603"/>
              <a:chExt cx="2287843" cy="657478"/>
            </a:xfrm>
          </p:grpSpPr>
          <p:sp>
            <p:nvSpPr>
              <p:cNvPr id="69" name="Freeform 28">
                <a:extLst>
                  <a:ext uri="{FF2B5EF4-FFF2-40B4-BE49-F238E27FC236}">
                    <a16:creationId xmlns:a16="http://schemas.microsoft.com/office/drawing/2014/main" id="{B148049B-8CFE-30AB-4E43-ABA18D129D34}"/>
                  </a:ext>
                </a:extLst>
              </p:cNvPr>
              <p:cNvSpPr/>
              <p:nvPr/>
            </p:nvSpPr>
            <p:spPr>
              <a:xfrm>
                <a:off x="10427166" y="7553603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F3FCC63-B40D-E002-CB59-3E365A78A161}"/>
                  </a:ext>
                </a:extLst>
              </p:cNvPr>
              <p:cNvSpPr txBox="1"/>
              <p:nvPr/>
            </p:nvSpPr>
            <p:spPr>
              <a:xfrm>
                <a:off x="10647697" y="7682287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ACA6ADF-2A96-2761-CA35-845F9BA1AB02}"/>
                </a:ext>
              </a:extLst>
            </p:cNvPr>
            <p:cNvGrpSpPr/>
            <p:nvPr/>
          </p:nvGrpSpPr>
          <p:grpSpPr>
            <a:xfrm>
              <a:off x="10444108" y="8338128"/>
              <a:ext cx="2287843" cy="657478"/>
              <a:chOff x="10442406" y="8338128"/>
              <a:chExt cx="2287843" cy="657478"/>
            </a:xfrm>
          </p:grpSpPr>
          <p:sp>
            <p:nvSpPr>
              <p:cNvPr id="67" name="Freeform 28">
                <a:extLst>
                  <a:ext uri="{FF2B5EF4-FFF2-40B4-BE49-F238E27FC236}">
                    <a16:creationId xmlns:a16="http://schemas.microsoft.com/office/drawing/2014/main" id="{815A3834-9102-8F66-BB76-E4902709051E}"/>
                  </a:ext>
                </a:extLst>
              </p:cNvPr>
              <p:cNvSpPr/>
              <p:nvPr/>
            </p:nvSpPr>
            <p:spPr>
              <a:xfrm>
                <a:off x="10442406" y="8338128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D7F2F1F-E397-0681-E890-B76C309B405C}"/>
                  </a:ext>
                </a:extLst>
              </p:cNvPr>
              <p:cNvSpPr txBox="1"/>
              <p:nvPr/>
            </p:nvSpPr>
            <p:spPr>
              <a:xfrm>
                <a:off x="10662937" y="8466812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</p:grpSp>
      <p:pic>
        <p:nvPicPr>
          <p:cNvPr id="75" name="Picture 2" descr="파일:Celery logo.png - 위키백과, 우리 모두의 백과사전">
            <a:extLst>
              <a:ext uri="{FF2B5EF4-FFF2-40B4-BE49-F238E27FC236}">
                <a16:creationId xmlns:a16="http://schemas.microsoft.com/office/drawing/2014/main" id="{DE88271D-0603-0C70-C35A-425B34019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470" y="2998767"/>
            <a:ext cx="959003" cy="9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634ED69-6B72-9A96-BA92-BF9AA21A47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628" y="4267740"/>
            <a:ext cx="1189034" cy="11890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65C991B9-5747-7E93-A44F-3436696010C1}"/>
              </a:ext>
            </a:extLst>
          </p:cNvPr>
          <p:cNvSpPr/>
          <p:nvPr/>
        </p:nvSpPr>
        <p:spPr>
          <a:xfrm>
            <a:off x="5876658" y="3816629"/>
            <a:ext cx="1601228" cy="2329059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AE10A-2E42-BF08-559F-51BF810EDB4B}"/>
              </a:ext>
            </a:extLst>
          </p:cNvPr>
          <p:cNvSpPr txBox="1"/>
          <p:nvPr/>
        </p:nvSpPr>
        <p:spPr>
          <a:xfrm>
            <a:off x="4664775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Server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13DFE1-4C68-C9D8-50FB-7ED172D7FBEC}"/>
              </a:ext>
            </a:extLst>
          </p:cNvPr>
          <p:cNvSpPr txBox="1"/>
          <p:nvPr/>
        </p:nvSpPr>
        <p:spPr>
          <a:xfrm>
            <a:off x="9325032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93F0C6-F45B-BA46-070B-2D594A25F84C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F025EC-55B6-CAFF-09C0-3850E2262989}"/>
              </a:ext>
            </a:extLst>
          </p:cNvPr>
          <p:cNvSpPr txBox="1"/>
          <p:nvPr/>
        </p:nvSpPr>
        <p:spPr>
          <a:xfrm>
            <a:off x="2152461" y="3476809"/>
            <a:ext cx="3951523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9FEDEC-36BB-6AFC-A1B4-D0B4066F5D0A}"/>
              </a:ext>
            </a:extLst>
          </p:cNvPr>
          <p:cNvSpPr txBox="1"/>
          <p:nvPr/>
        </p:nvSpPr>
        <p:spPr>
          <a:xfrm>
            <a:off x="13646893" y="6971300"/>
            <a:ext cx="463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Celery Workers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A004EAC-115D-2D67-1B2D-09115492D29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44168" y="3682046"/>
            <a:ext cx="1858042" cy="25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609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36799-04D1-A0A0-32D9-BA16CA567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DE8B412-1890-243F-E83A-3814ED3338C7}"/>
              </a:ext>
            </a:extLst>
          </p:cNvPr>
          <p:cNvSpPr/>
          <p:nvPr/>
        </p:nvSpPr>
        <p:spPr>
          <a:xfrm>
            <a:off x="13732641" y="2781300"/>
            <a:ext cx="4381267" cy="5943600"/>
          </a:xfrm>
          <a:prstGeom prst="roundRect">
            <a:avLst>
              <a:gd name="adj" fmla="val 10724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04A588-B65E-FF35-9D50-85AF75D2F50E}"/>
              </a:ext>
            </a:extLst>
          </p:cNvPr>
          <p:cNvSpPr txBox="1"/>
          <p:nvPr/>
        </p:nvSpPr>
        <p:spPr>
          <a:xfrm>
            <a:off x="13638338" y="7714880"/>
            <a:ext cx="4569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병렬 처리</a:t>
            </a:r>
            <a:r>
              <a:rPr lang="en-US" altLang="ko-KR" sz="32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!</a:t>
            </a:r>
            <a:endParaRPr lang="ko-KR" altLang="en-US" sz="3200" spc="-15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8" name="Freeform 2">
            <a:extLst>
              <a:ext uri="{FF2B5EF4-FFF2-40B4-BE49-F238E27FC236}">
                <a16:creationId xmlns:a16="http://schemas.microsoft.com/office/drawing/2014/main" id="{BCBFA09C-5905-3074-5AB7-86D625A607C7}"/>
              </a:ext>
            </a:extLst>
          </p:cNvPr>
          <p:cNvSpPr/>
          <p:nvPr/>
        </p:nvSpPr>
        <p:spPr>
          <a:xfrm>
            <a:off x="3489469" y="3015690"/>
            <a:ext cx="1296000" cy="914400"/>
          </a:xfrm>
          <a:custGeom>
            <a:avLst/>
            <a:gdLst/>
            <a:ahLst/>
            <a:cxnLst/>
            <a:rect l="l" t="t" r="r" b="b"/>
            <a:pathLst>
              <a:path w="3764906" h="2658965">
                <a:moveTo>
                  <a:pt x="0" y="0"/>
                </a:moveTo>
                <a:lnTo>
                  <a:pt x="3764906" y="0"/>
                </a:lnTo>
                <a:lnTo>
                  <a:pt x="3764906" y="2658965"/>
                </a:lnTo>
                <a:lnTo>
                  <a:pt x="0" y="26589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EBCFDBED-A75C-C9AB-C3D7-753D3A14F7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6468" y="4254488"/>
            <a:ext cx="1189033" cy="11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00E29E-5444-3B42-3F8C-7337E7CA8B0A}"/>
              </a:ext>
            </a:extLst>
          </p:cNvPr>
          <p:cNvSpPr txBox="1"/>
          <p:nvPr/>
        </p:nvSpPr>
        <p:spPr>
          <a:xfrm>
            <a:off x="5704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9C4750BA-CC12-F88F-F1D4-F775F05BD506}"/>
              </a:ext>
            </a:extLst>
          </p:cNvPr>
          <p:cNvSpPr/>
          <p:nvPr/>
        </p:nvSpPr>
        <p:spPr>
          <a:xfrm>
            <a:off x="1375247" y="4194934"/>
            <a:ext cx="1277744" cy="1950754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3" name="Group 49">
            <a:extLst>
              <a:ext uri="{FF2B5EF4-FFF2-40B4-BE49-F238E27FC236}">
                <a16:creationId xmlns:a16="http://schemas.microsoft.com/office/drawing/2014/main" id="{245DB316-D419-B51E-FAC0-A83648E26DDA}"/>
              </a:ext>
            </a:extLst>
          </p:cNvPr>
          <p:cNvGrpSpPr/>
          <p:nvPr/>
        </p:nvGrpSpPr>
        <p:grpSpPr>
          <a:xfrm>
            <a:off x="10203369" y="3935447"/>
            <a:ext cx="2260156" cy="2260151"/>
            <a:chOff x="0" y="1"/>
            <a:chExt cx="812800" cy="812800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26574265-4975-92EF-F8FA-BDE0A0F5EE2B}"/>
                </a:ext>
              </a:extLst>
            </p:cNvPr>
            <p:cNvSpPr/>
            <p:nvPr/>
          </p:nvSpPr>
          <p:spPr>
            <a:xfrm>
              <a:off x="0" y="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5" name="TextBox 51">
              <a:extLst>
                <a:ext uri="{FF2B5EF4-FFF2-40B4-BE49-F238E27FC236}">
                  <a16:creationId xmlns:a16="http://schemas.microsoft.com/office/drawing/2014/main" id="{0EB3B423-7964-D52E-3C4F-CD39DD71949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FD8E7880-B3C9-D81A-02D3-03353A0F075F}"/>
              </a:ext>
            </a:extLst>
          </p:cNvPr>
          <p:cNvSpPr txBox="1"/>
          <p:nvPr/>
        </p:nvSpPr>
        <p:spPr>
          <a:xfrm>
            <a:off x="8120128" y="3652689"/>
            <a:ext cx="2149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 분류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작업</a:t>
            </a:r>
            <a:r>
              <a:rPr lang="en-US" altLang="ko-KR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8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전달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CF89DF9-FC77-8934-D85B-14EAD07BD87A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DC4548-6579-A2D4-1DBF-1A1D49B44365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F689D2D-43FD-4936-26FC-8C3C3C131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6521" y="4195264"/>
            <a:ext cx="1189034" cy="11890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7773FB-EC00-83D3-B160-2D5E3C8140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5548" y="4426060"/>
            <a:ext cx="1302293" cy="1302293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44058E04-5BFF-FA0E-9B33-721483803898}"/>
              </a:ext>
            </a:extLst>
          </p:cNvPr>
          <p:cNvGrpSpPr/>
          <p:nvPr/>
        </p:nvGrpSpPr>
        <p:grpSpPr>
          <a:xfrm>
            <a:off x="14645904" y="3472890"/>
            <a:ext cx="2609319" cy="3341220"/>
            <a:chOff x="10293274" y="5818662"/>
            <a:chExt cx="2609319" cy="3341220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805B9D0B-4342-42E5-A0D0-BA714C0FC698}"/>
                </a:ext>
              </a:extLst>
            </p:cNvPr>
            <p:cNvSpPr/>
            <p:nvPr/>
          </p:nvSpPr>
          <p:spPr>
            <a:xfrm>
              <a:off x="10293274" y="5818662"/>
              <a:ext cx="2609319" cy="3341220"/>
            </a:xfrm>
            <a:prstGeom prst="roundRect">
              <a:avLst>
                <a:gd name="adj" fmla="val 15220"/>
              </a:avLst>
            </a:prstGeom>
            <a:solidFill>
              <a:schemeClr val="bg1"/>
            </a:solidFill>
            <a:ln>
              <a:solidFill>
                <a:srgbClr val="3A6A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4BC6B0BB-1062-907A-395E-6FC379330E7B}"/>
                </a:ext>
              </a:extLst>
            </p:cNvPr>
            <p:cNvGrpSpPr/>
            <p:nvPr/>
          </p:nvGrpSpPr>
          <p:grpSpPr>
            <a:xfrm>
              <a:off x="10444108" y="5992181"/>
              <a:ext cx="2287843" cy="657478"/>
              <a:chOff x="10461050" y="5992181"/>
              <a:chExt cx="2287843" cy="657478"/>
            </a:xfrm>
          </p:grpSpPr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BF31DD6C-2D93-BA33-E195-B1BB44FD504E}"/>
                  </a:ext>
                </a:extLst>
              </p:cNvPr>
              <p:cNvSpPr/>
              <p:nvPr/>
            </p:nvSpPr>
            <p:spPr>
              <a:xfrm>
                <a:off x="10461050" y="5992181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512965A8-CD85-C971-1330-BA79FA693079}"/>
                  </a:ext>
                </a:extLst>
              </p:cNvPr>
              <p:cNvSpPr txBox="1"/>
              <p:nvPr/>
            </p:nvSpPr>
            <p:spPr>
              <a:xfrm>
                <a:off x="10681581" y="6120865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069C656-05AF-9E30-7C71-E2EF6E2678C1}"/>
                </a:ext>
              </a:extLst>
            </p:cNvPr>
            <p:cNvGrpSpPr/>
            <p:nvPr/>
          </p:nvGrpSpPr>
          <p:grpSpPr>
            <a:xfrm>
              <a:off x="10444108" y="6774163"/>
              <a:ext cx="2287843" cy="657478"/>
              <a:chOff x="10461050" y="6782154"/>
              <a:chExt cx="2287843" cy="657478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B487B5C1-CF96-64DC-A209-ADCE2BEB53F2}"/>
                  </a:ext>
                </a:extLst>
              </p:cNvPr>
              <p:cNvSpPr/>
              <p:nvPr/>
            </p:nvSpPr>
            <p:spPr>
              <a:xfrm>
                <a:off x="10461050" y="6782154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4EF89E9-043C-CAD7-2851-120F07E2135F}"/>
                  </a:ext>
                </a:extLst>
              </p:cNvPr>
              <p:cNvSpPr txBox="1"/>
              <p:nvPr/>
            </p:nvSpPr>
            <p:spPr>
              <a:xfrm>
                <a:off x="10681581" y="6910838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19CC136-A241-3817-6AB3-4885CEA4AD5D}"/>
                </a:ext>
              </a:extLst>
            </p:cNvPr>
            <p:cNvGrpSpPr/>
            <p:nvPr/>
          </p:nvGrpSpPr>
          <p:grpSpPr>
            <a:xfrm>
              <a:off x="10444108" y="7556145"/>
              <a:ext cx="2287843" cy="657478"/>
              <a:chOff x="10427166" y="7553603"/>
              <a:chExt cx="2287843" cy="657478"/>
            </a:xfrm>
          </p:grpSpPr>
          <p:sp>
            <p:nvSpPr>
              <p:cNvPr id="69" name="Freeform 28">
                <a:extLst>
                  <a:ext uri="{FF2B5EF4-FFF2-40B4-BE49-F238E27FC236}">
                    <a16:creationId xmlns:a16="http://schemas.microsoft.com/office/drawing/2014/main" id="{DDD574E8-8E01-7DE7-FF88-3FEF0822DE80}"/>
                  </a:ext>
                </a:extLst>
              </p:cNvPr>
              <p:cNvSpPr/>
              <p:nvPr/>
            </p:nvSpPr>
            <p:spPr>
              <a:xfrm>
                <a:off x="10427166" y="7553603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A1C1CA1-AF86-1B15-FCBB-364D5585C7A1}"/>
                  </a:ext>
                </a:extLst>
              </p:cNvPr>
              <p:cNvSpPr txBox="1"/>
              <p:nvPr/>
            </p:nvSpPr>
            <p:spPr>
              <a:xfrm>
                <a:off x="10647697" y="7682287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A8F58CDE-CD46-EAB6-9025-696E372DA9C8}"/>
                </a:ext>
              </a:extLst>
            </p:cNvPr>
            <p:cNvGrpSpPr/>
            <p:nvPr/>
          </p:nvGrpSpPr>
          <p:grpSpPr>
            <a:xfrm>
              <a:off x="10444108" y="8338128"/>
              <a:ext cx="2287843" cy="657478"/>
              <a:chOff x="10442406" y="8338128"/>
              <a:chExt cx="2287843" cy="657478"/>
            </a:xfrm>
          </p:grpSpPr>
          <p:sp>
            <p:nvSpPr>
              <p:cNvPr id="67" name="Freeform 28">
                <a:extLst>
                  <a:ext uri="{FF2B5EF4-FFF2-40B4-BE49-F238E27FC236}">
                    <a16:creationId xmlns:a16="http://schemas.microsoft.com/office/drawing/2014/main" id="{FE05F03E-A3F8-90ED-1337-55330BD3CB51}"/>
                  </a:ext>
                </a:extLst>
              </p:cNvPr>
              <p:cNvSpPr/>
              <p:nvPr/>
            </p:nvSpPr>
            <p:spPr>
              <a:xfrm>
                <a:off x="10442406" y="8338128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D13A05B-F80B-41BA-404D-A00417732945}"/>
                  </a:ext>
                </a:extLst>
              </p:cNvPr>
              <p:cNvSpPr txBox="1"/>
              <p:nvPr/>
            </p:nvSpPr>
            <p:spPr>
              <a:xfrm>
                <a:off x="10662937" y="8466812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</p:grpSp>
      <p:pic>
        <p:nvPicPr>
          <p:cNvPr id="75" name="Picture 2" descr="파일:Celery logo.png - 위키백과, 우리 모두의 백과사전">
            <a:extLst>
              <a:ext uri="{FF2B5EF4-FFF2-40B4-BE49-F238E27FC236}">
                <a16:creationId xmlns:a16="http://schemas.microsoft.com/office/drawing/2014/main" id="{A516E7AA-5EAD-0228-59F0-1E2A99F02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470" y="2998767"/>
            <a:ext cx="959003" cy="9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CE6DCA6C-19E2-3E3A-4953-CCF156A07D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4628" y="4267740"/>
            <a:ext cx="1189034" cy="1189034"/>
          </a:xfrm>
          <a:prstGeom prst="rect">
            <a:avLst/>
          </a:prstGeom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F86F54C4-15D6-B92D-A6C5-5C60D05317C4}"/>
              </a:ext>
            </a:extLst>
          </p:cNvPr>
          <p:cNvSpPr/>
          <p:nvPr/>
        </p:nvSpPr>
        <p:spPr>
          <a:xfrm>
            <a:off x="5876658" y="3816629"/>
            <a:ext cx="1601228" cy="2329059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0C1000-FBA8-07CC-FC2F-A85BC5C5A012}"/>
              </a:ext>
            </a:extLst>
          </p:cNvPr>
          <p:cNvSpPr txBox="1"/>
          <p:nvPr/>
        </p:nvSpPr>
        <p:spPr>
          <a:xfrm>
            <a:off x="4664775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Server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63D976-438C-07A5-0F83-B86B1DFBA0D0}"/>
              </a:ext>
            </a:extLst>
          </p:cNvPr>
          <p:cNvSpPr txBox="1"/>
          <p:nvPr/>
        </p:nvSpPr>
        <p:spPr>
          <a:xfrm>
            <a:off x="9325032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062FB7-050C-1588-862B-E69D3AB52CE7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E30BA-8F82-2F4D-1F3C-F9D9C3B9CFF8}"/>
              </a:ext>
            </a:extLst>
          </p:cNvPr>
          <p:cNvSpPr txBox="1"/>
          <p:nvPr/>
        </p:nvSpPr>
        <p:spPr>
          <a:xfrm>
            <a:off x="2152461" y="3476809"/>
            <a:ext cx="3951523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9ED9E1-E070-D4D9-678D-E38064212FD5}"/>
              </a:ext>
            </a:extLst>
          </p:cNvPr>
          <p:cNvSpPr txBox="1"/>
          <p:nvPr/>
        </p:nvSpPr>
        <p:spPr>
          <a:xfrm>
            <a:off x="13646893" y="6971300"/>
            <a:ext cx="463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Celery Workers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4B98E-9F72-1973-884F-F7B841400617}"/>
              </a:ext>
            </a:extLst>
          </p:cNvPr>
          <p:cNvSpPr/>
          <p:nvPr/>
        </p:nvSpPr>
        <p:spPr>
          <a:xfrm>
            <a:off x="-544759" y="-495300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57047-96AD-4395-B97E-0839CA68FB46}"/>
              </a:ext>
            </a:extLst>
          </p:cNvPr>
          <p:cNvSpPr txBox="1"/>
          <p:nvPr/>
        </p:nvSpPr>
        <p:spPr>
          <a:xfrm>
            <a:off x="0" y="4559769"/>
            <a:ext cx="1828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작업 </a:t>
            </a:r>
            <a:r>
              <a:rPr lang="ko-KR" altLang="en-US" sz="72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속도</a:t>
            </a:r>
            <a:r>
              <a:rPr lang="ko-KR" altLang="en-US" sz="600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향상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3AB32821-865F-99F7-DCC5-62925B590214}"/>
              </a:ext>
            </a:extLst>
          </p:cNvPr>
          <p:cNvSpPr/>
          <p:nvPr/>
        </p:nvSpPr>
        <p:spPr>
          <a:xfrm rot="10800000">
            <a:off x="11643691" y="3728793"/>
            <a:ext cx="927904" cy="1896095"/>
          </a:xfrm>
          <a:prstGeom prst="downArrow">
            <a:avLst>
              <a:gd name="adj1" fmla="val 40615"/>
              <a:gd name="adj2" fmla="val 50000"/>
            </a:avLst>
          </a:prstGeom>
          <a:solidFill>
            <a:srgbClr val="A5D8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619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7AF76-DBF9-F7FC-C503-9DE6E403B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21A0E0-653A-515A-02A4-7DAA4DE49C0B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3DF5C-59AC-409A-83E3-DAF03A89E47F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3CDDDB-F741-9A97-0055-C71E52848CF4}"/>
              </a:ext>
            </a:extLst>
          </p:cNvPr>
          <p:cNvCxnSpPr>
            <a:cxnSpLocks/>
          </p:cNvCxnSpPr>
          <p:nvPr/>
        </p:nvCxnSpPr>
        <p:spPr>
          <a:xfrm>
            <a:off x="9144000" y="1667758"/>
            <a:ext cx="0" cy="7760889"/>
          </a:xfrm>
          <a:prstGeom prst="line">
            <a:avLst/>
          </a:prstGeom>
          <a:ln w="254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F156913-9BE6-F91D-303A-43462D7C2F67}"/>
              </a:ext>
            </a:extLst>
          </p:cNvPr>
          <p:cNvSpPr txBox="1"/>
          <p:nvPr/>
        </p:nvSpPr>
        <p:spPr>
          <a:xfrm>
            <a:off x="0" y="1667758"/>
            <a:ext cx="9144000" cy="12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로드맵 작성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A00F9F-AD86-F9A6-C1E1-4220D233AB94}"/>
              </a:ext>
            </a:extLst>
          </p:cNvPr>
          <p:cNvSpPr txBox="1"/>
          <p:nvPr/>
        </p:nvSpPr>
        <p:spPr>
          <a:xfrm>
            <a:off x="9144000" y="1667758"/>
            <a:ext cx="9144000" cy="1215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5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새로운 기술 트렌드 파악</a:t>
            </a:r>
          </a:p>
        </p:txBody>
      </p:sp>
      <p:sp>
        <p:nvSpPr>
          <p:cNvPr id="28" name="Freeform 6">
            <a:extLst>
              <a:ext uri="{FF2B5EF4-FFF2-40B4-BE49-F238E27FC236}">
                <a16:creationId xmlns:a16="http://schemas.microsoft.com/office/drawing/2014/main" id="{593DD619-D8C7-2E4C-DA32-5D5386B5045A}"/>
              </a:ext>
            </a:extLst>
          </p:cNvPr>
          <p:cNvSpPr/>
          <p:nvPr/>
        </p:nvSpPr>
        <p:spPr>
          <a:xfrm>
            <a:off x="11582399" y="3743105"/>
            <a:ext cx="5181599" cy="5390479"/>
          </a:xfrm>
          <a:custGeom>
            <a:avLst/>
            <a:gdLst/>
            <a:ahLst/>
            <a:cxnLst/>
            <a:rect l="l" t="t" r="r" b="b"/>
            <a:pathLst>
              <a:path w="3955352" h="4114800">
                <a:moveTo>
                  <a:pt x="0" y="0"/>
                </a:moveTo>
                <a:lnTo>
                  <a:pt x="3955352" y="0"/>
                </a:lnTo>
                <a:lnTo>
                  <a:pt x="39553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1" name="Freeform 2">
            <a:extLst>
              <a:ext uri="{FF2B5EF4-FFF2-40B4-BE49-F238E27FC236}">
                <a16:creationId xmlns:a16="http://schemas.microsoft.com/office/drawing/2014/main" id="{4A54A84A-14E1-F4F6-136D-28E0DF82AD0A}"/>
              </a:ext>
            </a:extLst>
          </p:cNvPr>
          <p:cNvSpPr/>
          <p:nvPr/>
        </p:nvSpPr>
        <p:spPr>
          <a:xfrm>
            <a:off x="2209798" y="4305300"/>
            <a:ext cx="4495801" cy="4495801"/>
          </a:xfrm>
          <a:custGeom>
            <a:avLst/>
            <a:gdLst/>
            <a:ahLst/>
            <a:cxnLst/>
            <a:rect l="l" t="t" r="r" b="b"/>
            <a:pathLst>
              <a:path w="4459216" h="4459216">
                <a:moveTo>
                  <a:pt x="0" y="0"/>
                </a:moveTo>
                <a:lnTo>
                  <a:pt x="4459216" y="0"/>
                </a:lnTo>
                <a:lnTo>
                  <a:pt x="4459216" y="4459215"/>
                </a:lnTo>
                <a:lnTo>
                  <a:pt x="0" y="44592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482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6B8E8-2A82-C406-9575-6B5C1679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1DE3B9-6906-0FB8-0BBF-F510FA113650}"/>
              </a:ext>
            </a:extLst>
          </p:cNvPr>
          <p:cNvSpPr txBox="1"/>
          <p:nvPr/>
        </p:nvSpPr>
        <p:spPr>
          <a:xfrm>
            <a:off x="5704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35412E4E-890D-B986-58F6-BA6641874159}"/>
              </a:ext>
            </a:extLst>
          </p:cNvPr>
          <p:cNvSpPr/>
          <p:nvPr/>
        </p:nvSpPr>
        <p:spPr>
          <a:xfrm>
            <a:off x="1375247" y="4194934"/>
            <a:ext cx="1277744" cy="1950754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자유형 2">
            <a:extLst>
              <a:ext uri="{FF2B5EF4-FFF2-40B4-BE49-F238E27FC236}">
                <a16:creationId xmlns:a16="http://schemas.microsoft.com/office/drawing/2014/main" id="{22F43EBB-DBCA-D6DF-7302-E62C3252E212}"/>
              </a:ext>
            </a:extLst>
          </p:cNvPr>
          <p:cNvSpPr/>
          <p:nvPr/>
        </p:nvSpPr>
        <p:spPr>
          <a:xfrm>
            <a:off x="3893820" y="3261360"/>
            <a:ext cx="1546860" cy="441960"/>
          </a:xfrm>
          <a:custGeom>
            <a:avLst/>
            <a:gdLst>
              <a:gd name="connsiteX0" fmla="*/ 0 w 1546860"/>
              <a:gd name="connsiteY0" fmla="*/ 0 h 441960"/>
              <a:gd name="connsiteX1" fmla="*/ 7620 w 1546860"/>
              <a:gd name="connsiteY1" fmla="*/ 441960 h 441960"/>
              <a:gd name="connsiteX2" fmla="*/ 1546860 w 1546860"/>
              <a:gd name="connsiteY2" fmla="*/ 335280 h 441960"/>
              <a:gd name="connsiteX3" fmla="*/ 1501140 w 1546860"/>
              <a:gd name="connsiteY3" fmla="*/ 144780 h 441960"/>
              <a:gd name="connsiteX4" fmla="*/ 518160 w 1546860"/>
              <a:gd name="connsiteY4" fmla="*/ 83820 h 441960"/>
              <a:gd name="connsiteX5" fmla="*/ 0 w 1546860"/>
              <a:gd name="connsiteY5" fmla="*/ 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6860" h="441960">
                <a:moveTo>
                  <a:pt x="0" y="0"/>
                </a:moveTo>
                <a:lnTo>
                  <a:pt x="7620" y="441960"/>
                </a:lnTo>
                <a:lnTo>
                  <a:pt x="1546860" y="335280"/>
                </a:lnTo>
                <a:lnTo>
                  <a:pt x="1501140" y="144780"/>
                </a:lnTo>
                <a:lnTo>
                  <a:pt x="518160" y="83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Group 49">
            <a:extLst>
              <a:ext uri="{FF2B5EF4-FFF2-40B4-BE49-F238E27FC236}">
                <a16:creationId xmlns:a16="http://schemas.microsoft.com/office/drawing/2014/main" id="{3A69402C-6D56-7F2A-4C48-11090BD78EE6}"/>
              </a:ext>
            </a:extLst>
          </p:cNvPr>
          <p:cNvGrpSpPr/>
          <p:nvPr/>
        </p:nvGrpSpPr>
        <p:grpSpPr>
          <a:xfrm>
            <a:off x="10203369" y="3935447"/>
            <a:ext cx="2260156" cy="2260151"/>
            <a:chOff x="0" y="1"/>
            <a:chExt cx="812800" cy="812800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FD616A4C-79A8-0325-E6AF-8C0C33775915}"/>
                </a:ext>
              </a:extLst>
            </p:cNvPr>
            <p:cNvSpPr/>
            <p:nvPr/>
          </p:nvSpPr>
          <p:spPr>
            <a:xfrm>
              <a:off x="0" y="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5" name="TextBox 51">
              <a:extLst>
                <a:ext uri="{FF2B5EF4-FFF2-40B4-BE49-F238E27FC236}">
                  <a16:creationId xmlns:a16="http://schemas.microsoft.com/office/drawing/2014/main" id="{7027718D-EBD6-7CD0-CDFA-8ADB3AB553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F41D008-5CCF-07AB-D9C6-5203EAFA2558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7ED72E-3AD5-977F-1A07-8624FAB8BBE7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DF9C312-5FB1-76A1-4BB3-6B139EC5A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5548" y="4426060"/>
            <a:ext cx="1302293" cy="1302293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3BA0C56D-0F48-F728-E936-B08E769DF681}"/>
              </a:ext>
            </a:extLst>
          </p:cNvPr>
          <p:cNvGrpSpPr/>
          <p:nvPr/>
        </p:nvGrpSpPr>
        <p:grpSpPr>
          <a:xfrm>
            <a:off x="14645904" y="3472890"/>
            <a:ext cx="2609319" cy="3341220"/>
            <a:chOff x="10293274" y="5818662"/>
            <a:chExt cx="2609319" cy="3341220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1BFC4C5B-1C53-2C33-C0AA-F6F2FCD5AA2D}"/>
                </a:ext>
              </a:extLst>
            </p:cNvPr>
            <p:cNvSpPr/>
            <p:nvPr/>
          </p:nvSpPr>
          <p:spPr>
            <a:xfrm>
              <a:off x="10293274" y="5818662"/>
              <a:ext cx="2609319" cy="3341220"/>
            </a:xfrm>
            <a:prstGeom prst="roundRect">
              <a:avLst>
                <a:gd name="adj" fmla="val 15220"/>
              </a:avLst>
            </a:prstGeom>
            <a:solidFill>
              <a:schemeClr val="bg1"/>
            </a:solidFill>
            <a:ln>
              <a:solidFill>
                <a:srgbClr val="3A6A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2A7481EF-0E01-3449-386A-10850E943E8E}"/>
                </a:ext>
              </a:extLst>
            </p:cNvPr>
            <p:cNvGrpSpPr/>
            <p:nvPr/>
          </p:nvGrpSpPr>
          <p:grpSpPr>
            <a:xfrm>
              <a:off x="10444108" y="5992181"/>
              <a:ext cx="2287843" cy="657478"/>
              <a:chOff x="10461050" y="5992181"/>
              <a:chExt cx="2287843" cy="657478"/>
            </a:xfrm>
          </p:grpSpPr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71273C21-4189-F9F6-C79C-010F651263F3}"/>
                  </a:ext>
                </a:extLst>
              </p:cNvPr>
              <p:cNvSpPr/>
              <p:nvPr/>
            </p:nvSpPr>
            <p:spPr>
              <a:xfrm>
                <a:off x="10461050" y="5992181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solidFill>
                <a:srgbClr val="3A6AD6"/>
              </a:solidFill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017595-CB4E-7697-E602-D85E7CBBECB5}"/>
                  </a:ext>
                </a:extLst>
              </p:cNvPr>
              <p:cNvSpPr txBox="1"/>
              <p:nvPr/>
            </p:nvSpPr>
            <p:spPr>
              <a:xfrm>
                <a:off x="10681581" y="6120865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</a:t>
                </a:r>
                <a:r>
                  <a:rPr lang="en-US" altLang="ko-KR" sz="2000" spc="-15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2000" spc="-15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분류 결과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E519C415-22D4-D513-B25B-B802CA6CC50A}"/>
                </a:ext>
              </a:extLst>
            </p:cNvPr>
            <p:cNvGrpSpPr/>
            <p:nvPr/>
          </p:nvGrpSpPr>
          <p:grpSpPr>
            <a:xfrm>
              <a:off x="10444108" y="6774163"/>
              <a:ext cx="2287843" cy="657478"/>
              <a:chOff x="10461050" y="6782154"/>
              <a:chExt cx="2287843" cy="657478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08670A33-6F99-C001-8A73-AEEDEBBD9A50}"/>
                  </a:ext>
                </a:extLst>
              </p:cNvPr>
              <p:cNvSpPr/>
              <p:nvPr/>
            </p:nvSpPr>
            <p:spPr>
              <a:xfrm>
                <a:off x="10461050" y="6782154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39E4D54-7347-0AD8-5FBC-C57F43A956F2}"/>
                  </a:ext>
                </a:extLst>
              </p:cNvPr>
              <p:cNvSpPr txBox="1"/>
              <p:nvPr/>
            </p:nvSpPr>
            <p:spPr>
              <a:xfrm>
                <a:off x="10681581" y="6910838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335EF769-C327-7FE2-E219-3E5ACA598EFB}"/>
                </a:ext>
              </a:extLst>
            </p:cNvPr>
            <p:cNvGrpSpPr/>
            <p:nvPr/>
          </p:nvGrpSpPr>
          <p:grpSpPr>
            <a:xfrm>
              <a:off x="10444108" y="7556145"/>
              <a:ext cx="2287843" cy="657478"/>
              <a:chOff x="10427166" y="7553603"/>
              <a:chExt cx="2287843" cy="657478"/>
            </a:xfrm>
          </p:grpSpPr>
          <p:sp>
            <p:nvSpPr>
              <p:cNvPr id="69" name="Freeform 28">
                <a:extLst>
                  <a:ext uri="{FF2B5EF4-FFF2-40B4-BE49-F238E27FC236}">
                    <a16:creationId xmlns:a16="http://schemas.microsoft.com/office/drawing/2014/main" id="{96CAFB46-F298-4FF1-EAA2-01D5A70CD1DB}"/>
                  </a:ext>
                </a:extLst>
              </p:cNvPr>
              <p:cNvSpPr/>
              <p:nvPr/>
            </p:nvSpPr>
            <p:spPr>
              <a:xfrm>
                <a:off x="10427166" y="7553603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solidFill>
                <a:srgbClr val="3A6AD6"/>
              </a:solidFill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8ED361B-258B-9680-7E1D-8801FFF4B4A2}"/>
                  </a:ext>
                </a:extLst>
              </p:cNvPr>
              <p:cNvSpPr txBox="1"/>
              <p:nvPr/>
            </p:nvSpPr>
            <p:spPr>
              <a:xfrm>
                <a:off x="10647697" y="7682287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분류 결과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3173B2DA-4715-DA36-AD82-A98DB1AA1D49}"/>
                </a:ext>
              </a:extLst>
            </p:cNvPr>
            <p:cNvGrpSpPr/>
            <p:nvPr/>
          </p:nvGrpSpPr>
          <p:grpSpPr>
            <a:xfrm>
              <a:off x="10444108" y="8338128"/>
              <a:ext cx="2287843" cy="657478"/>
              <a:chOff x="10442406" y="8338128"/>
              <a:chExt cx="2287843" cy="657478"/>
            </a:xfrm>
          </p:grpSpPr>
          <p:sp>
            <p:nvSpPr>
              <p:cNvPr id="67" name="Freeform 28">
                <a:extLst>
                  <a:ext uri="{FF2B5EF4-FFF2-40B4-BE49-F238E27FC236}">
                    <a16:creationId xmlns:a16="http://schemas.microsoft.com/office/drawing/2014/main" id="{A6A891CB-17E7-9BDE-E5D0-1402E0FDD04D}"/>
                  </a:ext>
                </a:extLst>
              </p:cNvPr>
              <p:cNvSpPr/>
              <p:nvPr/>
            </p:nvSpPr>
            <p:spPr>
              <a:xfrm>
                <a:off x="10442406" y="8338128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1244ECF-9712-5739-619F-33EB6F0AA44A}"/>
                  </a:ext>
                </a:extLst>
              </p:cNvPr>
              <p:cNvSpPr txBox="1"/>
              <p:nvPr/>
            </p:nvSpPr>
            <p:spPr>
              <a:xfrm>
                <a:off x="10662937" y="8466812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</p:grpSp>
      <p:pic>
        <p:nvPicPr>
          <p:cNvPr id="75" name="Picture 2" descr="파일:Celery logo.png - 위키백과, 우리 모두의 백과사전">
            <a:extLst>
              <a:ext uri="{FF2B5EF4-FFF2-40B4-BE49-F238E27FC236}">
                <a16:creationId xmlns:a16="http://schemas.microsoft.com/office/drawing/2014/main" id="{4BC80034-6174-30AF-C0DB-C0366982D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470" y="2998767"/>
            <a:ext cx="959003" cy="9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B7EA31C8-8501-B75A-4F72-3BAF85E76CDF}"/>
              </a:ext>
            </a:extLst>
          </p:cNvPr>
          <p:cNvSpPr/>
          <p:nvPr/>
        </p:nvSpPr>
        <p:spPr>
          <a:xfrm>
            <a:off x="5876658" y="3816629"/>
            <a:ext cx="1601228" cy="2329059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9B0687-29B1-2738-E450-67243C02EC31}"/>
              </a:ext>
            </a:extLst>
          </p:cNvPr>
          <p:cNvSpPr txBox="1"/>
          <p:nvPr/>
        </p:nvSpPr>
        <p:spPr>
          <a:xfrm>
            <a:off x="4664775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Server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6CE37E-8A4D-F5F6-A6C6-0E8D6D66E0BA}"/>
              </a:ext>
            </a:extLst>
          </p:cNvPr>
          <p:cNvSpPr txBox="1"/>
          <p:nvPr/>
        </p:nvSpPr>
        <p:spPr>
          <a:xfrm>
            <a:off x="9325032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D3CCD2-35E5-49A3-232F-34C8A5239A91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D458A86-0D77-A47F-D9B2-CD3192B8F5BF}"/>
              </a:ext>
            </a:extLst>
          </p:cNvPr>
          <p:cNvSpPr txBox="1"/>
          <p:nvPr/>
        </p:nvSpPr>
        <p:spPr>
          <a:xfrm>
            <a:off x="13646893" y="6971300"/>
            <a:ext cx="463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Celery Workers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FA80CE7B-138F-40ED-1001-B832FD7F7565}"/>
              </a:ext>
            </a:extLst>
          </p:cNvPr>
          <p:cNvSpPr/>
          <p:nvPr/>
        </p:nvSpPr>
        <p:spPr>
          <a:xfrm rot="5400000">
            <a:off x="13077850" y="4637140"/>
            <a:ext cx="575294" cy="180394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3620696F-D486-A2CE-5283-3D448ABED097}"/>
              </a:ext>
            </a:extLst>
          </p:cNvPr>
          <p:cNvSpPr/>
          <p:nvPr/>
        </p:nvSpPr>
        <p:spPr>
          <a:xfrm rot="5400000">
            <a:off x="13077850" y="3134270"/>
            <a:ext cx="575294" cy="1803946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C32B515-7AF2-4FD5-B060-CAF2EB496CD8}"/>
              </a:ext>
            </a:extLst>
          </p:cNvPr>
          <p:cNvSpPr txBox="1"/>
          <p:nvPr/>
        </p:nvSpPr>
        <p:spPr>
          <a:xfrm>
            <a:off x="8301092" y="5998520"/>
            <a:ext cx="196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실시간 진행상황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28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66A934E-13F1-2724-23F7-C6F1573C1D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685302" y="4853826"/>
            <a:ext cx="1189034" cy="118903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D879305-6036-5EC2-2AB3-E5D3C8E00311}"/>
              </a:ext>
            </a:extLst>
          </p:cNvPr>
          <p:cNvSpPr txBox="1"/>
          <p:nvPr/>
        </p:nvSpPr>
        <p:spPr>
          <a:xfrm>
            <a:off x="12385497" y="5998520"/>
            <a:ext cx="196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완료 시점마다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28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B34EE2-38A0-3A2C-6185-F1FDD9DA85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4168" y="3682046"/>
            <a:ext cx="1858042" cy="25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6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56C50-3076-3742-08BD-726BD20FD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래픽 10">
            <a:extLst>
              <a:ext uri="{FF2B5EF4-FFF2-40B4-BE49-F238E27FC236}">
                <a16:creationId xmlns:a16="http://schemas.microsoft.com/office/drawing/2014/main" id="{58DA95AF-5BBF-3C56-14B7-699C420A0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8685360" y="4853826"/>
            <a:ext cx="1189033" cy="11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A6938F-6AA5-1743-23A0-27734E0AE1AB}"/>
              </a:ext>
            </a:extLst>
          </p:cNvPr>
          <p:cNvSpPr txBox="1"/>
          <p:nvPr/>
        </p:nvSpPr>
        <p:spPr>
          <a:xfrm>
            <a:off x="5704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</a:t>
            </a:r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B6F29419-BE16-D0EA-B4F2-D3C2934A4712}"/>
              </a:ext>
            </a:extLst>
          </p:cNvPr>
          <p:cNvSpPr/>
          <p:nvPr/>
        </p:nvSpPr>
        <p:spPr>
          <a:xfrm>
            <a:off x="1375247" y="4194934"/>
            <a:ext cx="1277744" cy="1950754"/>
          </a:xfrm>
          <a:custGeom>
            <a:avLst/>
            <a:gdLst/>
            <a:ahLst/>
            <a:cxnLst/>
            <a:rect l="l" t="t" r="r" b="b"/>
            <a:pathLst>
              <a:path w="2695194" h="4114800">
                <a:moveTo>
                  <a:pt x="0" y="0"/>
                </a:moveTo>
                <a:lnTo>
                  <a:pt x="2695194" y="0"/>
                </a:lnTo>
                <a:lnTo>
                  <a:pt x="269519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자유형 2">
            <a:extLst>
              <a:ext uri="{FF2B5EF4-FFF2-40B4-BE49-F238E27FC236}">
                <a16:creationId xmlns:a16="http://schemas.microsoft.com/office/drawing/2014/main" id="{F542121C-3C13-BB56-CC64-4B1D668CBCF0}"/>
              </a:ext>
            </a:extLst>
          </p:cNvPr>
          <p:cNvSpPr/>
          <p:nvPr/>
        </p:nvSpPr>
        <p:spPr>
          <a:xfrm>
            <a:off x="3893820" y="3261360"/>
            <a:ext cx="1546860" cy="441960"/>
          </a:xfrm>
          <a:custGeom>
            <a:avLst/>
            <a:gdLst>
              <a:gd name="connsiteX0" fmla="*/ 0 w 1546860"/>
              <a:gd name="connsiteY0" fmla="*/ 0 h 441960"/>
              <a:gd name="connsiteX1" fmla="*/ 7620 w 1546860"/>
              <a:gd name="connsiteY1" fmla="*/ 441960 h 441960"/>
              <a:gd name="connsiteX2" fmla="*/ 1546860 w 1546860"/>
              <a:gd name="connsiteY2" fmla="*/ 335280 h 441960"/>
              <a:gd name="connsiteX3" fmla="*/ 1501140 w 1546860"/>
              <a:gd name="connsiteY3" fmla="*/ 144780 h 441960"/>
              <a:gd name="connsiteX4" fmla="*/ 518160 w 1546860"/>
              <a:gd name="connsiteY4" fmla="*/ 83820 h 441960"/>
              <a:gd name="connsiteX5" fmla="*/ 0 w 1546860"/>
              <a:gd name="connsiteY5" fmla="*/ 0 h 44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6860" h="441960">
                <a:moveTo>
                  <a:pt x="0" y="0"/>
                </a:moveTo>
                <a:lnTo>
                  <a:pt x="7620" y="441960"/>
                </a:lnTo>
                <a:lnTo>
                  <a:pt x="1546860" y="335280"/>
                </a:lnTo>
                <a:lnTo>
                  <a:pt x="1501140" y="144780"/>
                </a:lnTo>
                <a:lnTo>
                  <a:pt x="518160" y="838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Group 49">
            <a:extLst>
              <a:ext uri="{FF2B5EF4-FFF2-40B4-BE49-F238E27FC236}">
                <a16:creationId xmlns:a16="http://schemas.microsoft.com/office/drawing/2014/main" id="{8C5C78D2-A7CA-4D57-B0BD-47ABF35A26C1}"/>
              </a:ext>
            </a:extLst>
          </p:cNvPr>
          <p:cNvGrpSpPr/>
          <p:nvPr/>
        </p:nvGrpSpPr>
        <p:grpSpPr>
          <a:xfrm>
            <a:off x="10203369" y="3935447"/>
            <a:ext cx="2260156" cy="2260151"/>
            <a:chOff x="0" y="1"/>
            <a:chExt cx="812800" cy="812800"/>
          </a:xfrm>
        </p:grpSpPr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A7F5AAC7-F7EF-1306-9957-A24037FDFDB5}"/>
                </a:ext>
              </a:extLst>
            </p:cNvPr>
            <p:cNvSpPr/>
            <p:nvPr/>
          </p:nvSpPr>
          <p:spPr>
            <a:xfrm>
              <a:off x="0" y="1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5" name="TextBox 51">
              <a:extLst>
                <a:ext uri="{FF2B5EF4-FFF2-40B4-BE49-F238E27FC236}">
                  <a16:creationId xmlns:a16="http://schemas.microsoft.com/office/drawing/2014/main" id="{177567DF-140B-6911-C3E4-AAC5DB13F56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B801D88-6902-B080-480A-4C408E9E7D7A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F04DF4-37E8-1642-F4B2-97B611814421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0AC1A9-5C93-86C7-DED7-11630BD49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5548" y="4426060"/>
            <a:ext cx="1302293" cy="1302293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5E1B9E6-C0ED-57B0-4630-DB5B69C63F5A}"/>
              </a:ext>
            </a:extLst>
          </p:cNvPr>
          <p:cNvGrpSpPr/>
          <p:nvPr/>
        </p:nvGrpSpPr>
        <p:grpSpPr>
          <a:xfrm>
            <a:off x="14645904" y="3472890"/>
            <a:ext cx="2609319" cy="3341220"/>
            <a:chOff x="10293274" y="5818662"/>
            <a:chExt cx="2609319" cy="3341220"/>
          </a:xfrm>
        </p:grpSpPr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F650B618-56C5-C079-E7BF-B5D9561B5B02}"/>
                </a:ext>
              </a:extLst>
            </p:cNvPr>
            <p:cNvSpPr/>
            <p:nvPr/>
          </p:nvSpPr>
          <p:spPr>
            <a:xfrm>
              <a:off x="10293274" y="5818662"/>
              <a:ext cx="2609319" cy="3341220"/>
            </a:xfrm>
            <a:prstGeom prst="roundRect">
              <a:avLst>
                <a:gd name="adj" fmla="val 15220"/>
              </a:avLst>
            </a:prstGeom>
            <a:solidFill>
              <a:schemeClr val="bg1"/>
            </a:solidFill>
            <a:ln>
              <a:solidFill>
                <a:srgbClr val="3A6AD6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361EF840-BFE0-2885-C905-CFE124A60B84}"/>
                </a:ext>
              </a:extLst>
            </p:cNvPr>
            <p:cNvGrpSpPr/>
            <p:nvPr/>
          </p:nvGrpSpPr>
          <p:grpSpPr>
            <a:xfrm>
              <a:off x="10444108" y="5992181"/>
              <a:ext cx="2287843" cy="657478"/>
              <a:chOff x="10461050" y="5992181"/>
              <a:chExt cx="2287843" cy="657478"/>
            </a:xfrm>
          </p:grpSpPr>
          <p:sp>
            <p:nvSpPr>
              <p:cNvPr id="73" name="Freeform 28">
                <a:extLst>
                  <a:ext uri="{FF2B5EF4-FFF2-40B4-BE49-F238E27FC236}">
                    <a16:creationId xmlns:a16="http://schemas.microsoft.com/office/drawing/2014/main" id="{576665C0-51FE-80C4-106B-D3619D75124D}"/>
                  </a:ext>
                </a:extLst>
              </p:cNvPr>
              <p:cNvSpPr/>
              <p:nvPr/>
            </p:nvSpPr>
            <p:spPr>
              <a:xfrm>
                <a:off x="10461050" y="5992181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solidFill>
                <a:srgbClr val="3A6AD6"/>
              </a:solidFill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2866CBC-60A7-D2E6-5DC2-CDE8173FFBD4}"/>
                  </a:ext>
                </a:extLst>
              </p:cNvPr>
              <p:cNvSpPr txBox="1"/>
              <p:nvPr/>
            </p:nvSpPr>
            <p:spPr>
              <a:xfrm>
                <a:off x="10681581" y="6120865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</a:t>
                </a:r>
                <a:r>
                  <a:rPr lang="en-US" altLang="ko-KR" sz="2000" spc="-15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 </a:t>
                </a:r>
                <a:r>
                  <a:rPr lang="ko-KR" altLang="en-US" sz="2000" spc="-15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분류 결과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DBC27CE-A90B-2D6A-C6E7-59858B73FC05}"/>
                </a:ext>
              </a:extLst>
            </p:cNvPr>
            <p:cNvGrpSpPr/>
            <p:nvPr/>
          </p:nvGrpSpPr>
          <p:grpSpPr>
            <a:xfrm>
              <a:off x="10444108" y="6774163"/>
              <a:ext cx="2287843" cy="657478"/>
              <a:chOff x="10461050" y="6782154"/>
              <a:chExt cx="2287843" cy="657478"/>
            </a:xfrm>
          </p:grpSpPr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031AB12C-C186-73F7-08F9-C3E21318C181}"/>
                  </a:ext>
                </a:extLst>
              </p:cNvPr>
              <p:cNvSpPr/>
              <p:nvPr/>
            </p:nvSpPr>
            <p:spPr>
              <a:xfrm>
                <a:off x="10461050" y="6782154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5622489-4FA3-12D4-CDB8-F04034CD0694}"/>
                  </a:ext>
                </a:extLst>
              </p:cNvPr>
              <p:cNvSpPr txBox="1"/>
              <p:nvPr/>
            </p:nvSpPr>
            <p:spPr>
              <a:xfrm>
                <a:off x="10681581" y="6910838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E4530A36-3CAA-E14D-36E3-CC54472ADC0C}"/>
                </a:ext>
              </a:extLst>
            </p:cNvPr>
            <p:cNvGrpSpPr/>
            <p:nvPr/>
          </p:nvGrpSpPr>
          <p:grpSpPr>
            <a:xfrm>
              <a:off x="10444108" y="7556145"/>
              <a:ext cx="2287843" cy="657478"/>
              <a:chOff x="10427166" y="7553603"/>
              <a:chExt cx="2287843" cy="657478"/>
            </a:xfrm>
          </p:grpSpPr>
          <p:sp>
            <p:nvSpPr>
              <p:cNvPr id="69" name="Freeform 28">
                <a:extLst>
                  <a:ext uri="{FF2B5EF4-FFF2-40B4-BE49-F238E27FC236}">
                    <a16:creationId xmlns:a16="http://schemas.microsoft.com/office/drawing/2014/main" id="{9047BA35-295E-4969-88A3-18B9BC5DA11F}"/>
                  </a:ext>
                </a:extLst>
              </p:cNvPr>
              <p:cNvSpPr/>
              <p:nvPr/>
            </p:nvSpPr>
            <p:spPr>
              <a:xfrm>
                <a:off x="10427166" y="7553603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solidFill>
                <a:srgbClr val="3A6AD6"/>
              </a:solidFill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84D4867-1DBE-FB28-CF71-28DB9CC2095D}"/>
                  </a:ext>
                </a:extLst>
              </p:cNvPr>
              <p:cNvSpPr txBox="1"/>
              <p:nvPr/>
            </p:nvSpPr>
            <p:spPr>
              <a:xfrm>
                <a:off x="10647697" y="7682287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solidFill>
                      <a:schemeClr val="bg1"/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분류 결과</a:t>
                </a:r>
              </a:p>
            </p:txBody>
          </p:sp>
        </p:grpSp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4EBA922-75C6-B8D8-43A1-43E09A9D75FF}"/>
                </a:ext>
              </a:extLst>
            </p:cNvPr>
            <p:cNvGrpSpPr/>
            <p:nvPr/>
          </p:nvGrpSpPr>
          <p:grpSpPr>
            <a:xfrm>
              <a:off x="10444108" y="8338128"/>
              <a:ext cx="2287843" cy="657478"/>
              <a:chOff x="10442406" y="8338128"/>
              <a:chExt cx="2287843" cy="657478"/>
            </a:xfrm>
          </p:grpSpPr>
          <p:sp>
            <p:nvSpPr>
              <p:cNvPr id="67" name="Freeform 28">
                <a:extLst>
                  <a:ext uri="{FF2B5EF4-FFF2-40B4-BE49-F238E27FC236}">
                    <a16:creationId xmlns:a16="http://schemas.microsoft.com/office/drawing/2014/main" id="{632A2F66-A73D-90BF-EF36-964BF8202CD0}"/>
                  </a:ext>
                </a:extLst>
              </p:cNvPr>
              <p:cNvSpPr/>
              <p:nvPr/>
            </p:nvSpPr>
            <p:spPr>
              <a:xfrm>
                <a:off x="10442406" y="8338128"/>
                <a:ext cx="2287843" cy="657478"/>
              </a:xfrm>
              <a:custGeom>
                <a:avLst/>
                <a:gdLst/>
                <a:ahLst/>
                <a:cxnLst/>
                <a:rect l="l" t="t" r="r" b="b"/>
                <a:pathLst>
                  <a:path w="1013318" h="260488">
                    <a:moveTo>
                      <a:pt x="130244" y="0"/>
                    </a:moveTo>
                    <a:lnTo>
                      <a:pt x="883074" y="0"/>
                    </a:lnTo>
                    <a:cubicBezTo>
                      <a:pt x="917617" y="0"/>
                      <a:pt x="950745" y="13722"/>
                      <a:pt x="975171" y="38148"/>
                    </a:cubicBezTo>
                    <a:cubicBezTo>
                      <a:pt x="999596" y="62573"/>
                      <a:pt x="1013318" y="95701"/>
                      <a:pt x="1013318" y="130244"/>
                    </a:cubicBezTo>
                    <a:lnTo>
                      <a:pt x="1013318" y="130244"/>
                    </a:lnTo>
                    <a:cubicBezTo>
                      <a:pt x="1013318" y="202175"/>
                      <a:pt x="955006" y="260488"/>
                      <a:pt x="883074" y="260488"/>
                    </a:cubicBezTo>
                    <a:lnTo>
                      <a:pt x="130244" y="260488"/>
                    </a:lnTo>
                    <a:cubicBezTo>
                      <a:pt x="95701" y="260488"/>
                      <a:pt x="62573" y="246766"/>
                      <a:pt x="38148" y="222340"/>
                    </a:cubicBezTo>
                    <a:cubicBezTo>
                      <a:pt x="13722" y="197915"/>
                      <a:pt x="0" y="164787"/>
                      <a:pt x="0" y="130244"/>
                    </a:cubicBezTo>
                    <a:lnTo>
                      <a:pt x="0" y="130244"/>
                    </a:lnTo>
                    <a:cubicBezTo>
                      <a:pt x="0" y="95701"/>
                      <a:pt x="13722" y="62573"/>
                      <a:pt x="38148" y="38148"/>
                    </a:cubicBezTo>
                    <a:cubicBezTo>
                      <a:pt x="62573" y="13722"/>
                      <a:pt x="95701" y="0"/>
                      <a:pt x="130244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3A6AD6"/>
                </a:solidFill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F2EC63A-ED4B-87C0-9991-8F2B4FEF2F73}"/>
                  </a:ext>
                </a:extLst>
              </p:cNvPr>
              <p:cNvSpPr txBox="1"/>
              <p:nvPr/>
            </p:nvSpPr>
            <p:spPr>
              <a:xfrm>
                <a:off x="10662937" y="8466812"/>
                <a:ext cx="18467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spc="-150" dirty="0"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rPr>
                  <a:t>특허 데이터 분류</a:t>
                </a:r>
              </a:p>
            </p:txBody>
          </p:sp>
        </p:grpSp>
      </p:grpSp>
      <p:pic>
        <p:nvPicPr>
          <p:cNvPr id="75" name="Picture 2" descr="파일:Celery logo.png - 위키백과, 우리 모두의 백과사전">
            <a:extLst>
              <a:ext uri="{FF2B5EF4-FFF2-40B4-BE49-F238E27FC236}">
                <a16:creationId xmlns:a16="http://schemas.microsoft.com/office/drawing/2014/main" id="{9F64B66C-0CE6-1836-B5A9-769F783D0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7470" y="2998767"/>
            <a:ext cx="959003" cy="95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4">
            <a:extLst>
              <a:ext uri="{FF2B5EF4-FFF2-40B4-BE49-F238E27FC236}">
                <a16:creationId xmlns:a16="http://schemas.microsoft.com/office/drawing/2014/main" id="{50E57FBE-9910-0629-DF40-EEA0366A5166}"/>
              </a:ext>
            </a:extLst>
          </p:cNvPr>
          <p:cNvSpPr/>
          <p:nvPr/>
        </p:nvSpPr>
        <p:spPr>
          <a:xfrm>
            <a:off x="5876658" y="3816629"/>
            <a:ext cx="1601228" cy="2329059"/>
          </a:xfrm>
          <a:custGeom>
            <a:avLst/>
            <a:gdLst/>
            <a:ahLst/>
            <a:cxnLst/>
            <a:rect l="l" t="t" r="r" b="b"/>
            <a:pathLst>
              <a:path w="2828925" h="4114800">
                <a:moveTo>
                  <a:pt x="0" y="0"/>
                </a:moveTo>
                <a:lnTo>
                  <a:pt x="2828925" y="0"/>
                </a:lnTo>
                <a:lnTo>
                  <a:pt x="2828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463808-742E-77D7-63F9-C3C6AECEB74A}"/>
              </a:ext>
            </a:extLst>
          </p:cNvPr>
          <p:cNvSpPr txBox="1"/>
          <p:nvPr/>
        </p:nvSpPr>
        <p:spPr>
          <a:xfrm>
            <a:off x="4664775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Server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F20711-2645-2615-12E7-E5A2807238A4}"/>
              </a:ext>
            </a:extLst>
          </p:cNvPr>
          <p:cNvSpPr txBox="1"/>
          <p:nvPr/>
        </p:nvSpPr>
        <p:spPr>
          <a:xfrm>
            <a:off x="9325032" y="598370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Redis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431978-EAB4-162B-ED86-5E22D88572C2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7F3B18-696B-637F-D2B3-748C8B5295F4}"/>
              </a:ext>
            </a:extLst>
          </p:cNvPr>
          <p:cNvSpPr txBox="1"/>
          <p:nvPr/>
        </p:nvSpPr>
        <p:spPr>
          <a:xfrm>
            <a:off x="13646893" y="6971300"/>
            <a:ext cx="463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Celery Workers</a:t>
            </a:r>
            <a:endParaRPr lang="ko-KR" altLang="en-US" sz="3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C5C0319E-E30B-B3C0-D555-9432E73A7B6A}"/>
              </a:ext>
            </a:extLst>
          </p:cNvPr>
          <p:cNvSpPr/>
          <p:nvPr/>
        </p:nvSpPr>
        <p:spPr>
          <a:xfrm rot="5400000">
            <a:off x="13077850" y="4637140"/>
            <a:ext cx="575294" cy="1803945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4FCA4747-240A-2311-203A-6AB09FF6EAD9}"/>
              </a:ext>
            </a:extLst>
          </p:cNvPr>
          <p:cNvSpPr/>
          <p:nvPr/>
        </p:nvSpPr>
        <p:spPr>
          <a:xfrm rot="5400000">
            <a:off x="13077850" y="3134270"/>
            <a:ext cx="575294" cy="1803946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83470A-3B05-8425-74B4-5B5BDBDEC1A4}"/>
              </a:ext>
            </a:extLst>
          </p:cNvPr>
          <p:cNvSpPr txBox="1"/>
          <p:nvPr/>
        </p:nvSpPr>
        <p:spPr>
          <a:xfrm>
            <a:off x="8301092" y="5998520"/>
            <a:ext cx="196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실시간 진행상황</a:t>
            </a:r>
            <a:endParaRPr lang="en-US" altLang="ko-KR" sz="2800" spc="-150" dirty="0">
              <a:solidFill>
                <a:schemeClr val="bg1">
                  <a:lumMod val="8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28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공유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63F9C8-47BA-7CA2-3BB7-0DC9EFCC173F}"/>
              </a:ext>
            </a:extLst>
          </p:cNvPr>
          <p:cNvSpPr txBox="1"/>
          <p:nvPr/>
        </p:nvSpPr>
        <p:spPr>
          <a:xfrm>
            <a:off x="12385497" y="5998520"/>
            <a:ext cx="196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완료 시점마다</a:t>
            </a:r>
            <a:endParaRPr lang="en-US" altLang="ko-KR" sz="2800" spc="-150" dirty="0">
              <a:solidFill>
                <a:schemeClr val="bg1">
                  <a:lumMod val="8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2800" spc="-150" dirty="0">
                <a:solidFill>
                  <a:schemeClr val="bg1">
                    <a:lumMod val="8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저장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08F70D9-8BF1-4FA8-A013-EB4FFD7F57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3480208" y="4822922"/>
            <a:ext cx="1189034" cy="1189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850FC5-475A-895F-1CA6-7596963ACB44}"/>
              </a:ext>
            </a:extLst>
          </p:cNvPr>
          <p:cNvSpPr txBox="1"/>
          <p:nvPr/>
        </p:nvSpPr>
        <p:spPr>
          <a:xfrm>
            <a:off x="3108832" y="4719548"/>
            <a:ext cx="19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SSE</a:t>
            </a:r>
            <a:endParaRPr lang="ko-KR" altLang="en-US" sz="2800" spc="-15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BD6917-85BF-4A9B-E8F1-5E850BEC66A7}"/>
              </a:ext>
            </a:extLst>
          </p:cNvPr>
          <p:cNvSpPr txBox="1"/>
          <p:nvPr/>
        </p:nvSpPr>
        <p:spPr>
          <a:xfrm>
            <a:off x="3092713" y="5998520"/>
            <a:ext cx="1960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실시간 진행상황</a:t>
            </a:r>
            <a:endParaRPr lang="en-US" altLang="ko-KR" sz="28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  <a:p>
            <a:pPr algn="ctr"/>
            <a:r>
              <a:rPr lang="ko-KR" altLang="en-US" sz="28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전송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BE782AD-BF4E-B621-F83F-096247CF70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44168" y="3682046"/>
            <a:ext cx="1858042" cy="254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287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6FECA-0A18-FAD5-16C9-118F20DA3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7A6E137B-CE2F-FE3D-1526-C6EA0D7D6579}"/>
              </a:ext>
            </a:extLst>
          </p:cNvPr>
          <p:cNvSpPr txBox="1"/>
          <p:nvPr/>
        </p:nvSpPr>
        <p:spPr>
          <a:xfrm>
            <a:off x="0" y="3422732"/>
            <a:ext cx="18287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Gemini 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사용 시 특허데이터 </a:t>
            </a: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500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건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기준</a:t>
            </a:r>
            <a:endParaRPr lang="en-US" altLang="ko-KR" sz="4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B69228-478C-7428-4BEE-33DF308E1423}"/>
              </a:ext>
            </a:extLst>
          </p:cNvPr>
          <p:cNvSpPr txBox="1"/>
          <p:nvPr/>
        </p:nvSpPr>
        <p:spPr>
          <a:xfrm>
            <a:off x="228600" y="5002221"/>
            <a:ext cx="929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400" spc="-150" dirty="0">
                <a:solidFill>
                  <a:srgbClr val="3A6AD6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15</a:t>
            </a:r>
            <a:r>
              <a:rPr lang="ko-KR" altLang="en-US" sz="9600" spc="-150" dirty="0">
                <a:solidFill>
                  <a:srgbClr val="3A6AD6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분</a:t>
            </a:r>
            <a:endParaRPr lang="ko-KR" altLang="en-US" sz="9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D56265-3698-2ED9-04CE-CDBF59284795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3758FD-D93E-0000-9D0E-0C5C1E477AFC}"/>
              </a:ext>
            </a:extLst>
          </p:cNvPr>
          <p:cNvSpPr txBox="1"/>
          <p:nvPr/>
        </p:nvSpPr>
        <p:spPr>
          <a:xfrm>
            <a:off x="8915400" y="5002221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400" spc="-150" dirty="0">
                <a:solidFill>
                  <a:srgbClr val="3A6AD6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3</a:t>
            </a:r>
            <a:r>
              <a:rPr lang="ko-KR" altLang="en-US" sz="9600" spc="-150" dirty="0">
                <a:solidFill>
                  <a:srgbClr val="3A6AD6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분</a:t>
            </a:r>
            <a:endParaRPr lang="ko-KR" altLang="en-US" sz="9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FA3D679-BD3B-1468-9220-F366383C8782}"/>
              </a:ext>
            </a:extLst>
          </p:cNvPr>
          <p:cNvSpPr/>
          <p:nvPr/>
        </p:nvSpPr>
        <p:spPr>
          <a:xfrm rot="16200000">
            <a:off x="8603847" y="5556461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D2AC918-35BB-C535-06E2-1A2F17828391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0425C7-CE41-8D64-A12C-F8E5399CBF74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</p:spTree>
    <p:extLst>
      <p:ext uri="{BB962C8B-B14F-4D97-AF65-F5344CB8AC3E}">
        <p14:creationId xmlns:p14="http://schemas.microsoft.com/office/powerpoint/2010/main" val="246457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EB3FC-2874-1B9E-7E80-858F2D00C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B0DD6DB-CA44-24BA-DA7F-B18A1C6C3632}"/>
              </a:ext>
            </a:extLst>
          </p:cNvPr>
          <p:cNvSpPr txBox="1"/>
          <p:nvPr/>
        </p:nvSpPr>
        <p:spPr>
          <a:xfrm>
            <a:off x="0" y="3422732"/>
            <a:ext cx="18287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Gemini 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사용 시 특허데이터 </a:t>
            </a: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500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건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기준</a:t>
            </a:r>
            <a:endParaRPr lang="en-US" altLang="ko-KR" sz="4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452244-7154-45E4-A0BF-7650AFEC574C}"/>
              </a:ext>
            </a:extLst>
          </p:cNvPr>
          <p:cNvSpPr txBox="1"/>
          <p:nvPr/>
        </p:nvSpPr>
        <p:spPr>
          <a:xfrm>
            <a:off x="228600" y="5002221"/>
            <a:ext cx="929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400" spc="-150" dirty="0">
                <a:solidFill>
                  <a:srgbClr val="3A6AD6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15</a:t>
            </a:r>
            <a:r>
              <a:rPr lang="ko-KR" altLang="en-US" sz="9600" spc="-150" dirty="0">
                <a:solidFill>
                  <a:srgbClr val="3A6AD6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분</a:t>
            </a:r>
            <a:endParaRPr lang="ko-KR" altLang="en-US" sz="9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37A9AC-5BA2-4FAB-3156-B52C7DA159AF}"/>
              </a:ext>
            </a:extLst>
          </p:cNvPr>
          <p:cNvSpPr txBox="1"/>
          <p:nvPr/>
        </p:nvSpPr>
        <p:spPr>
          <a:xfrm>
            <a:off x="990600" y="618242"/>
            <a:ext cx="51409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SSE &amp; Celery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33ADD-0EBD-1DD2-31A6-0D2362484671}"/>
              </a:ext>
            </a:extLst>
          </p:cNvPr>
          <p:cNvSpPr txBox="1"/>
          <p:nvPr/>
        </p:nvSpPr>
        <p:spPr>
          <a:xfrm>
            <a:off x="8915400" y="5002221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400" spc="-150" dirty="0">
                <a:solidFill>
                  <a:srgbClr val="3A6AD6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3</a:t>
            </a:r>
            <a:r>
              <a:rPr lang="ko-KR" altLang="en-US" sz="9600" spc="-150" dirty="0">
                <a:solidFill>
                  <a:srgbClr val="3A6AD6"/>
                </a:solidFill>
                <a:latin typeface="Pretendard Black" panose="020B0600000101010101" charset="-127"/>
                <a:ea typeface="Pretendard Black" panose="020B0600000101010101" charset="-127"/>
                <a:cs typeface="Pretendard Black" panose="020B0600000101010101" charset="-127"/>
              </a:rPr>
              <a:t>분</a:t>
            </a:r>
            <a:endParaRPr lang="ko-KR" altLang="en-US" sz="96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Black" panose="020B0600000101010101" charset="-127"/>
              <a:ea typeface="Pretendard Black" panose="020B0600000101010101" charset="-127"/>
              <a:cs typeface="Pretendard Black" panose="020B0600000101010101" charset="-127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CE07C256-2D3E-D14D-C41B-C11A5159AB23}"/>
              </a:ext>
            </a:extLst>
          </p:cNvPr>
          <p:cNvSpPr/>
          <p:nvPr/>
        </p:nvSpPr>
        <p:spPr>
          <a:xfrm rot="16200000">
            <a:off x="8603847" y="5556461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087B895-ED9D-3A61-6BD6-91311CE4C46B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6EE6E7-37DB-0BEE-6CF6-BDFBB7B5D58F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핵심 기술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56EC0B-CC66-824D-F11C-A5869A09D63F}"/>
              </a:ext>
            </a:extLst>
          </p:cNvPr>
          <p:cNvSpPr/>
          <p:nvPr/>
        </p:nvSpPr>
        <p:spPr>
          <a:xfrm>
            <a:off x="-544759" y="-422024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85448B-E27D-D4FD-C103-7091E40818DD}"/>
              </a:ext>
            </a:extLst>
          </p:cNvPr>
          <p:cNvSpPr txBox="1"/>
          <p:nvPr/>
        </p:nvSpPr>
        <p:spPr>
          <a:xfrm>
            <a:off x="-1" y="4478857"/>
            <a:ext cx="18287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소요시간 최대 </a:t>
            </a:r>
            <a:r>
              <a:rPr lang="en-US" altLang="ko-KR" sz="8000" spc="-15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</a:t>
            </a:r>
            <a:r>
              <a:rPr lang="ko-KR" altLang="en-US" sz="8000" spc="-15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배</a:t>
            </a: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단축</a:t>
            </a:r>
          </a:p>
        </p:txBody>
      </p:sp>
    </p:spTree>
    <p:extLst>
      <p:ext uri="{BB962C8B-B14F-4D97-AF65-F5344CB8AC3E}">
        <p14:creationId xmlns:p14="http://schemas.microsoft.com/office/powerpoint/2010/main" val="35761889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DC55C-1EC0-56A9-0D5C-454452799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495116-8207-0D1E-A40F-98A83D49AE6E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평가 지표</a:t>
            </a:r>
          </a:p>
        </p:txBody>
      </p:sp>
    </p:spTree>
    <p:extLst>
      <p:ext uri="{BB962C8B-B14F-4D97-AF65-F5344CB8AC3E}">
        <p14:creationId xmlns:p14="http://schemas.microsoft.com/office/powerpoint/2010/main" val="31237546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A8A5D-59D3-027F-F5FF-3B58C7234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3EF42B-704C-3BFD-C610-543796E652CA}"/>
              </a:ext>
            </a:extLst>
          </p:cNvPr>
          <p:cNvSpPr txBox="1"/>
          <p:nvPr/>
        </p:nvSpPr>
        <p:spPr>
          <a:xfrm>
            <a:off x="0" y="4711868"/>
            <a:ext cx="1828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01 </a:t>
            </a:r>
            <a:r>
              <a:rPr lang="ko-KR" altLang="en-US" sz="6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벡터 기반 유사도 평가</a:t>
            </a:r>
          </a:p>
        </p:txBody>
      </p:sp>
    </p:spTree>
    <p:extLst>
      <p:ext uri="{BB962C8B-B14F-4D97-AF65-F5344CB8AC3E}">
        <p14:creationId xmlns:p14="http://schemas.microsoft.com/office/powerpoint/2010/main" val="25720594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74702-2A13-4181-F241-D0C16E934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A9A5829-7CD9-F5C0-D6BC-47DB8A3D8DD5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32FF77-8E2F-94EA-5576-7FE4D9A18186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</a:t>
            </a:r>
            <a:r>
              <a:rPr lang="en-US" altLang="ko-KR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FCA953-E645-C81B-45EF-0DD246B6C42B}"/>
              </a:ext>
            </a:extLst>
          </p:cNvPr>
          <p:cNvSpPr txBox="1"/>
          <p:nvPr/>
        </p:nvSpPr>
        <p:spPr>
          <a:xfrm>
            <a:off x="990600" y="618242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벡터 기반 유사도 평가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9BA48697-D8EB-5770-ECF7-C386D75900A4}"/>
              </a:ext>
            </a:extLst>
          </p:cNvPr>
          <p:cNvSpPr/>
          <p:nvPr/>
        </p:nvSpPr>
        <p:spPr>
          <a:xfrm>
            <a:off x="3657600" y="3441700"/>
            <a:ext cx="2667000" cy="3556000"/>
          </a:xfrm>
          <a:custGeom>
            <a:avLst/>
            <a:gdLst/>
            <a:ahLst/>
            <a:cxnLst/>
            <a:rect l="l" t="t" r="r" b="b"/>
            <a:pathLst>
              <a:path w="3086100" h="4114800">
                <a:moveTo>
                  <a:pt x="0" y="0"/>
                </a:moveTo>
                <a:lnTo>
                  <a:pt x="3086100" y="0"/>
                </a:lnTo>
                <a:lnTo>
                  <a:pt x="3086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7C85607-ADB5-9D64-1D39-F498A9BD9773}"/>
              </a:ext>
            </a:extLst>
          </p:cNvPr>
          <p:cNvGrpSpPr/>
          <p:nvPr/>
        </p:nvGrpSpPr>
        <p:grpSpPr>
          <a:xfrm>
            <a:off x="3226020" y="7429500"/>
            <a:ext cx="3530159" cy="1066800"/>
            <a:chOff x="3903058" y="3451162"/>
            <a:chExt cx="3530159" cy="10668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5D7A639-E966-30ED-5FB6-DC507A54F50E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32F628-2295-33D2-B8C9-CB421ABB13B6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30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TOP1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분류기준</a:t>
              </a: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AD0A42A1-1EB7-7F8C-8027-011C50EBD564}"/>
              </a:ext>
            </a:extLst>
          </p:cNvPr>
          <p:cNvSpPr/>
          <p:nvPr/>
        </p:nvSpPr>
        <p:spPr>
          <a:xfrm>
            <a:off x="12145231" y="3733800"/>
            <a:ext cx="2485169" cy="2971800"/>
          </a:xfrm>
          <a:custGeom>
            <a:avLst/>
            <a:gdLst/>
            <a:ahLst/>
            <a:cxnLst/>
            <a:rect l="l" t="t" r="r" b="b"/>
            <a:pathLst>
              <a:path w="3441002" h="4114800">
                <a:moveTo>
                  <a:pt x="0" y="0"/>
                </a:moveTo>
                <a:lnTo>
                  <a:pt x="3441001" y="0"/>
                </a:lnTo>
                <a:lnTo>
                  <a:pt x="3441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9BDE49-7DD2-C3C8-1AA5-AAB20729958F}"/>
              </a:ext>
            </a:extLst>
          </p:cNvPr>
          <p:cNvSpPr txBox="1"/>
          <p:nvPr/>
        </p:nvSpPr>
        <p:spPr>
          <a:xfrm>
            <a:off x="12573000" y="4225449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4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B4ED7DC1-63A0-5D9C-D564-83B1EAB15061}"/>
              </a:ext>
            </a:extLst>
          </p:cNvPr>
          <p:cNvSpPr/>
          <p:nvPr/>
        </p:nvSpPr>
        <p:spPr>
          <a:xfrm>
            <a:off x="11150134" y="7426988"/>
            <a:ext cx="4053114" cy="1069312"/>
          </a:xfrm>
          <a:prstGeom prst="roundRect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8317D-CA53-9CD7-275F-0F4ED692783D}"/>
              </a:ext>
            </a:extLst>
          </p:cNvPr>
          <p:cNvSpPr txBox="1"/>
          <p:nvPr/>
        </p:nvSpPr>
        <p:spPr>
          <a:xfrm>
            <a:off x="11150135" y="7700471"/>
            <a:ext cx="4053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LLM</a:t>
            </a:r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선택 분류기준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2A37297-0A78-AA73-F834-F937E9C33EA7}"/>
              </a:ext>
            </a:extLst>
          </p:cNvPr>
          <p:cNvGrpSpPr/>
          <p:nvPr/>
        </p:nvGrpSpPr>
        <p:grpSpPr>
          <a:xfrm>
            <a:off x="7970644" y="5114488"/>
            <a:ext cx="2346711" cy="927905"/>
            <a:chOff x="8476257" y="3848100"/>
            <a:chExt cx="2346711" cy="927905"/>
          </a:xfrm>
        </p:grpSpPr>
        <p:sp>
          <p:nvSpPr>
            <p:cNvPr id="13" name="화살표: 아래쪽 12">
              <a:extLst>
                <a:ext uri="{FF2B5EF4-FFF2-40B4-BE49-F238E27FC236}">
                  <a16:creationId xmlns:a16="http://schemas.microsoft.com/office/drawing/2014/main" id="{25F16934-A13D-CF71-50C4-37C3C8B653DC}"/>
                </a:ext>
              </a:extLst>
            </p:cNvPr>
            <p:cNvSpPr/>
            <p:nvPr/>
          </p:nvSpPr>
          <p:spPr>
            <a:xfrm rot="5400000">
              <a:off x="8598983" y="3725375"/>
              <a:ext cx="927904" cy="1173355"/>
            </a:xfrm>
            <a:prstGeom prst="downArrow">
              <a:avLst/>
            </a:prstGeom>
            <a:solidFill>
              <a:srgbClr val="0F0F0F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A5D8FF"/>
                </a:solidFill>
              </a:endParaRPr>
            </a:p>
          </p:txBody>
        </p:sp>
        <p:sp>
          <p:nvSpPr>
            <p:cNvPr id="14" name="화살표: 아래쪽 13">
              <a:extLst>
                <a:ext uri="{FF2B5EF4-FFF2-40B4-BE49-F238E27FC236}">
                  <a16:creationId xmlns:a16="http://schemas.microsoft.com/office/drawing/2014/main" id="{9A40388E-C960-BB2D-C384-970391AB0E72}"/>
                </a:ext>
              </a:extLst>
            </p:cNvPr>
            <p:cNvSpPr/>
            <p:nvPr/>
          </p:nvSpPr>
          <p:spPr>
            <a:xfrm rot="16200000">
              <a:off x="9772339" y="3725374"/>
              <a:ext cx="927904" cy="1173355"/>
            </a:xfrm>
            <a:prstGeom prst="downArrow">
              <a:avLst/>
            </a:prstGeom>
            <a:solidFill>
              <a:srgbClr val="0F0F0F">
                <a:alpha val="49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A5D8FF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D5752C06-DB7E-1FD4-254A-FC9A2C22B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70" y="3066760"/>
            <a:ext cx="309605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6679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2FEAF-148C-FA3C-A223-2B00AD915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EB00F82-8334-161E-EF65-C5F2324BC2F5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4B63EA-7C64-32D5-A27B-3B39E3E0987B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</a:t>
            </a:r>
            <a:r>
              <a:rPr lang="en-US" altLang="ko-KR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9AE987-572C-85B3-3182-7E55696F1F64}"/>
              </a:ext>
            </a:extLst>
          </p:cNvPr>
          <p:cNvSpPr txBox="1"/>
          <p:nvPr/>
        </p:nvSpPr>
        <p:spPr>
          <a:xfrm>
            <a:off x="990600" y="618242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벡터 기반 유사도 평가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5B62709C-DF50-00F8-F1C5-5CEC20758CA8}"/>
              </a:ext>
            </a:extLst>
          </p:cNvPr>
          <p:cNvSpPr/>
          <p:nvPr/>
        </p:nvSpPr>
        <p:spPr>
          <a:xfrm>
            <a:off x="3657600" y="3441700"/>
            <a:ext cx="2667000" cy="3556000"/>
          </a:xfrm>
          <a:custGeom>
            <a:avLst/>
            <a:gdLst/>
            <a:ahLst/>
            <a:cxnLst/>
            <a:rect l="l" t="t" r="r" b="b"/>
            <a:pathLst>
              <a:path w="3086100" h="4114800">
                <a:moveTo>
                  <a:pt x="0" y="0"/>
                </a:moveTo>
                <a:lnTo>
                  <a:pt x="3086100" y="0"/>
                </a:lnTo>
                <a:lnTo>
                  <a:pt x="30861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5E7524-FF69-0BC6-CA80-D81E64D31330}"/>
              </a:ext>
            </a:extLst>
          </p:cNvPr>
          <p:cNvGrpSpPr/>
          <p:nvPr/>
        </p:nvGrpSpPr>
        <p:grpSpPr>
          <a:xfrm>
            <a:off x="3226020" y="7429500"/>
            <a:ext cx="3530159" cy="1066800"/>
            <a:chOff x="3903058" y="3451162"/>
            <a:chExt cx="3530159" cy="10668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0AC3D39-91FF-D3BE-86B2-0C954998E6D6}"/>
                </a:ext>
              </a:extLst>
            </p:cNvPr>
            <p:cNvSpPr/>
            <p:nvPr/>
          </p:nvSpPr>
          <p:spPr>
            <a:xfrm>
              <a:off x="3903058" y="3451162"/>
              <a:ext cx="3530159" cy="1066800"/>
            </a:xfrm>
            <a:prstGeom prst="roundRect">
              <a:avLst>
                <a:gd name="adj" fmla="val 11310"/>
              </a:avLst>
            </a:prstGeom>
            <a:solidFill>
              <a:schemeClr val="bg1"/>
            </a:solidFill>
            <a:ln>
              <a:noFill/>
            </a:ln>
            <a:effectLst>
              <a:outerShdw blurRad="266700" dist="38100" dir="8100000" algn="ctr" rotWithShape="0">
                <a:schemeClr val="bg1">
                  <a:lumMod val="75000"/>
                  <a:alpha val="3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5153A3-F2A5-56F2-560A-9CB23E7EB5BF}"/>
                </a:ext>
              </a:extLst>
            </p:cNvPr>
            <p:cNvSpPr txBox="1"/>
            <p:nvPr/>
          </p:nvSpPr>
          <p:spPr>
            <a:xfrm>
              <a:off x="3903059" y="3743595"/>
              <a:ext cx="3530158" cy="511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lvl="0" algn="ctr">
                <a:lnSpc>
                  <a:spcPct val="99600"/>
                </a:lnSpc>
              </a:pPr>
              <a:r>
                <a:rPr lang="en-US" altLang="ko-KR" sz="3000" dirty="0">
                  <a:solidFill>
                    <a:srgbClr val="3A6AD6"/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TOP1</a:t>
              </a:r>
              <a:r>
                <a:rPr lang="ko-KR" alt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rPr>
                <a:t> 분류기준</a:t>
              </a: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B217C18B-F5BD-C06D-10CA-4B935B53CE74}"/>
              </a:ext>
            </a:extLst>
          </p:cNvPr>
          <p:cNvSpPr/>
          <p:nvPr/>
        </p:nvSpPr>
        <p:spPr>
          <a:xfrm>
            <a:off x="12145231" y="3733800"/>
            <a:ext cx="2485169" cy="2971800"/>
          </a:xfrm>
          <a:custGeom>
            <a:avLst/>
            <a:gdLst/>
            <a:ahLst/>
            <a:cxnLst/>
            <a:rect l="l" t="t" r="r" b="b"/>
            <a:pathLst>
              <a:path w="3441002" h="4114800">
                <a:moveTo>
                  <a:pt x="0" y="0"/>
                </a:moveTo>
                <a:lnTo>
                  <a:pt x="3441001" y="0"/>
                </a:lnTo>
                <a:lnTo>
                  <a:pt x="34410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B40F17-9CAF-B3A9-4CBF-7ACB63C24DA8}"/>
              </a:ext>
            </a:extLst>
          </p:cNvPr>
          <p:cNvSpPr txBox="1"/>
          <p:nvPr/>
        </p:nvSpPr>
        <p:spPr>
          <a:xfrm>
            <a:off x="12573000" y="4225449"/>
            <a:ext cx="1207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LLM</a:t>
            </a:r>
            <a:endParaRPr lang="ko-KR" altLang="en-US" sz="4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04A136F-CA77-AE39-B26D-DA9F68F0E289}"/>
              </a:ext>
            </a:extLst>
          </p:cNvPr>
          <p:cNvSpPr/>
          <p:nvPr/>
        </p:nvSpPr>
        <p:spPr>
          <a:xfrm>
            <a:off x="11150134" y="7426988"/>
            <a:ext cx="4053114" cy="1069312"/>
          </a:xfrm>
          <a:prstGeom prst="roundRect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08DF67-4B54-3502-ABE4-B8A866F02125}"/>
              </a:ext>
            </a:extLst>
          </p:cNvPr>
          <p:cNvSpPr txBox="1"/>
          <p:nvPr/>
        </p:nvSpPr>
        <p:spPr>
          <a:xfrm>
            <a:off x="11150135" y="7700471"/>
            <a:ext cx="40531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LLM</a:t>
            </a:r>
            <a:r>
              <a:rPr lang="ko-KR" altLang="en-US" sz="3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선택 분류기준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A7BCA2-E4EA-B274-D5C1-C49A58D48229}"/>
              </a:ext>
            </a:extLst>
          </p:cNvPr>
          <p:cNvSpPr txBox="1"/>
          <p:nvPr/>
        </p:nvSpPr>
        <p:spPr>
          <a:xfrm>
            <a:off x="8346198" y="3308061"/>
            <a:ext cx="177743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+1</a:t>
            </a:r>
            <a:endParaRPr lang="ko-KR" altLang="en-US" sz="100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40A97B-4EF3-7755-44A1-7A12512EDE1C}"/>
              </a:ext>
            </a:extLst>
          </p:cNvPr>
          <p:cNvSpPr/>
          <p:nvPr/>
        </p:nvSpPr>
        <p:spPr>
          <a:xfrm>
            <a:off x="8168115" y="5218506"/>
            <a:ext cx="2133600" cy="153594"/>
          </a:xfrm>
          <a:prstGeom prst="roundRect">
            <a:avLst>
              <a:gd name="adj" fmla="val 3527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A3493B3-4F00-6442-BB0D-1DFBFF9C61E4}"/>
              </a:ext>
            </a:extLst>
          </p:cNvPr>
          <p:cNvSpPr/>
          <p:nvPr/>
        </p:nvSpPr>
        <p:spPr>
          <a:xfrm>
            <a:off x="8168115" y="5703371"/>
            <a:ext cx="2133600" cy="153594"/>
          </a:xfrm>
          <a:prstGeom prst="roundRect">
            <a:avLst>
              <a:gd name="adj" fmla="val 35272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C3D9794-BA53-5EF2-01F4-4584D585D8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3070" y="3066760"/>
            <a:ext cx="309605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373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233E2-DBF0-92FB-D0B1-34EC9FBA9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3451CA1-81D0-5EB4-5DEE-4DB0308B3C2B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0FA4A-5CD8-FE65-9E14-EF728249D0F6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</a:t>
            </a:r>
            <a:r>
              <a:rPr lang="en-US" altLang="ko-KR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5477253-1DCB-AA14-AA17-F2639F25C78F}"/>
              </a:ext>
            </a:extLst>
          </p:cNvPr>
          <p:cNvGrpSpPr/>
          <p:nvPr/>
        </p:nvGrpSpPr>
        <p:grpSpPr>
          <a:xfrm>
            <a:off x="2110336" y="3086100"/>
            <a:ext cx="14067328" cy="5421883"/>
            <a:chOff x="2133600" y="3086100"/>
            <a:chExt cx="14067328" cy="5421883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8E7D3736-F436-8875-B779-CC9D1BB7D008}"/>
                </a:ext>
              </a:extLst>
            </p:cNvPr>
            <p:cNvSpPr/>
            <p:nvPr/>
          </p:nvSpPr>
          <p:spPr>
            <a:xfrm>
              <a:off x="2537864" y="3086100"/>
              <a:ext cx="13663064" cy="5421883"/>
            </a:xfrm>
            <a:prstGeom prst="roundRect">
              <a:avLst>
                <a:gd name="adj" fmla="val 1130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047012A8-4DDF-772A-CA02-2EC51D92D08E}"/>
                </a:ext>
              </a:extLst>
            </p:cNvPr>
            <p:cNvGrpSpPr/>
            <p:nvPr/>
          </p:nvGrpSpPr>
          <p:grpSpPr>
            <a:xfrm>
              <a:off x="2133600" y="4441248"/>
              <a:ext cx="12988080" cy="2633066"/>
              <a:chOff x="990600" y="4473506"/>
              <a:chExt cx="12988080" cy="2633066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150C772-F911-D3FF-46B8-6A4CEFFBC6F5}"/>
                  </a:ext>
                </a:extLst>
              </p:cNvPr>
              <p:cNvSpPr txBox="1"/>
              <p:nvPr/>
            </p:nvSpPr>
            <p:spPr>
              <a:xfrm>
                <a:off x="8077200" y="6337131"/>
                <a:ext cx="59014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400" dirty="0">
                    <a:solidFill>
                      <a:srgbClr val="3A6AD6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총</a:t>
                </a:r>
                <a:r>
                  <a:rPr lang="ko-KR" altLang="en-US" sz="4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 데이터의 개수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66C3E0-B235-7FD1-880B-7039B33CD7AF}"/>
                  </a:ext>
                </a:extLst>
              </p:cNvPr>
              <p:cNvSpPr txBox="1"/>
              <p:nvPr/>
            </p:nvSpPr>
            <p:spPr>
              <a:xfrm>
                <a:off x="8077200" y="4473506"/>
                <a:ext cx="590148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400" dirty="0">
                    <a:solidFill>
                      <a:srgbClr val="3A6AD6"/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일치</a:t>
                </a:r>
                <a:r>
                  <a:rPr lang="ko-KR" altLang="en-US" sz="4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하는 개수</a:t>
                </a: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830FADDD-3527-CB1D-5297-11FD16D4B2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77200" y="5790039"/>
                <a:ext cx="5901480" cy="0"/>
              </a:xfrm>
              <a:prstGeom prst="line">
                <a:avLst/>
              </a:prstGeom>
              <a:ln w="508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5E7078-BCB6-A2F3-1B66-1E808CE22B9F}"/>
                  </a:ext>
                </a:extLst>
              </p:cNvPr>
              <p:cNvSpPr txBox="1"/>
              <p:nvPr/>
            </p:nvSpPr>
            <p:spPr>
              <a:xfrm>
                <a:off x="990600" y="5475357"/>
                <a:ext cx="708660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4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retendard SemiBold" panose="02000703000000020004" pitchFamily="2" charset="-127"/>
                    <a:ea typeface="Pretendard SemiBold" panose="02000703000000020004" pitchFamily="2" charset="-127"/>
                    <a:cs typeface="Pretendard SemiBold" panose="02000703000000020004" pitchFamily="2" charset="-127"/>
                  </a:rPr>
                  <a:t>벡터 기반 유사도 점수</a:t>
                </a:r>
              </a:p>
            </p:txBody>
          </p:sp>
        </p:grp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72280A4A-FFD2-10FB-A7B7-76C791E32958}"/>
                </a:ext>
              </a:extLst>
            </p:cNvPr>
            <p:cNvSpPr/>
            <p:nvPr/>
          </p:nvSpPr>
          <p:spPr>
            <a:xfrm>
              <a:off x="8305800" y="5632257"/>
              <a:ext cx="609600" cy="72000"/>
            </a:xfrm>
            <a:prstGeom prst="roundRect">
              <a:avLst>
                <a:gd name="adj" fmla="val 3527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552E357A-8943-70F5-DC99-364E9A932A22}"/>
                </a:ext>
              </a:extLst>
            </p:cNvPr>
            <p:cNvSpPr/>
            <p:nvPr/>
          </p:nvSpPr>
          <p:spPr>
            <a:xfrm>
              <a:off x="8305800" y="5879625"/>
              <a:ext cx="609600" cy="72000"/>
            </a:xfrm>
            <a:prstGeom prst="roundRect">
              <a:avLst>
                <a:gd name="adj" fmla="val 3527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E3F91E7-9F3F-4F52-1920-6E0D20D6A977}"/>
              </a:ext>
            </a:extLst>
          </p:cNvPr>
          <p:cNvSpPr txBox="1"/>
          <p:nvPr/>
        </p:nvSpPr>
        <p:spPr>
          <a:xfrm>
            <a:off x="990600" y="618242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벡터 기반 유사도 평가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815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5BD62-E6F0-7D97-E629-C5DCB289D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28AA34-CF09-E88A-6AB4-9BFBB0AC9C8F}"/>
              </a:ext>
            </a:extLst>
          </p:cNvPr>
          <p:cNvSpPr txBox="1"/>
          <p:nvPr/>
        </p:nvSpPr>
        <p:spPr>
          <a:xfrm>
            <a:off x="0" y="4711868"/>
            <a:ext cx="1828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02 Reasoning LLM</a:t>
            </a:r>
            <a:r>
              <a:rPr lang="ko-KR" altLang="en-US" sz="6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평가</a:t>
            </a:r>
          </a:p>
        </p:txBody>
      </p:sp>
    </p:spTree>
    <p:extLst>
      <p:ext uri="{BB962C8B-B14F-4D97-AF65-F5344CB8AC3E}">
        <p14:creationId xmlns:p14="http://schemas.microsoft.com/office/powerpoint/2010/main" val="350368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9E5E4-1621-70ED-9CFB-4AB5FB09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E145FC1-C490-ACE4-20B2-B646AEC2B160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78F83-5DC5-D872-244F-6F9D50BE140F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CD9A0-F203-7555-BF4E-7F8B3E0DEE15}"/>
              </a:ext>
            </a:extLst>
          </p:cNvPr>
          <p:cNvSpPr txBox="1"/>
          <p:nvPr/>
        </p:nvSpPr>
        <p:spPr>
          <a:xfrm>
            <a:off x="5831234" y="4481780"/>
            <a:ext cx="66255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분석 </a:t>
            </a:r>
            <a:r>
              <a:rPr lang="en-US" altLang="ko-KR" sz="800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  <a:r>
              <a:rPr lang="ko-KR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단계</a:t>
            </a:r>
          </a:p>
        </p:txBody>
      </p:sp>
    </p:spTree>
    <p:extLst>
      <p:ext uri="{BB962C8B-B14F-4D97-AF65-F5344CB8AC3E}">
        <p14:creationId xmlns:p14="http://schemas.microsoft.com/office/powerpoint/2010/main" val="13217741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CDBC5-A83E-B616-064B-7C26D9A07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7724A9-1421-10DE-3484-076CFB804B0A}"/>
              </a:ext>
            </a:extLst>
          </p:cNvPr>
          <p:cNvSpPr txBox="1"/>
          <p:nvPr/>
        </p:nvSpPr>
        <p:spPr>
          <a:xfrm>
            <a:off x="21771" y="5093786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사람처럼 </a:t>
            </a:r>
            <a:r>
              <a:rPr lang="ko-KR" altLang="en-US" sz="4000" spc="-15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단계별로 생각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하는 과정을 거쳐 답하는 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27BC1-BB1F-3138-6B5B-A499F1701742}"/>
              </a:ext>
            </a:extLst>
          </p:cNvPr>
          <p:cNvSpPr txBox="1"/>
          <p:nvPr/>
        </p:nvSpPr>
        <p:spPr>
          <a:xfrm>
            <a:off x="1" y="3770347"/>
            <a:ext cx="18287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Reasoning LLM</a:t>
            </a:r>
            <a:endParaRPr lang="ko-KR" altLang="en-US" sz="8000" dirty="0">
              <a:solidFill>
                <a:srgbClr val="3A6AD6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1CAA63B-6568-C9B8-F2CF-3C849F9DC539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ECAEE-0346-CE33-48CE-2B2B880EB210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</a:t>
            </a:r>
            <a:r>
              <a:rPr lang="en-US" altLang="ko-KR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</a:t>
            </a:r>
          </a:p>
        </p:txBody>
      </p:sp>
    </p:spTree>
    <p:extLst>
      <p:ext uri="{BB962C8B-B14F-4D97-AF65-F5344CB8AC3E}">
        <p14:creationId xmlns:p14="http://schemas.microsoft.com/office/powerpoint/2010/main" val="732335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46D51-3493-4D75-A481-E4FA861E8B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CD1247-660A-59FB-9D97-F7DB36D5774C}"/>
              </a:ext>
            </a:extLst>
          </p:cNvPr>
          <p:cNvSpPr txBox="1"/>
          <p:nvPr/>
        </p:nvSpPr>
        <p:spPr>
          <a:xfrm>
            <a:off x="709504" y="5559399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유사도 </a:t>
            </a: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TOP3</a:t>
            </a:r>
            <a:endParaRPr lang="ko-KR" altLang="en-US" sz="4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9982E-2708-A4EF-DB3A-C2D053E3876F}"/>
              </a:ext>
            </a:extLst>
          </p:cNvPr>
          <p:cNvSpPr txBox="1"/>
          <p:nvPr/>
        </p:nvSpPr>
        <p:spPr>
          <a:xfrm>
            <a:off x="667681" y="432934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F779A28-AB1E-8D1D-33EC-FAB307496998}"/>
              </a:ext>
            </a:extLst>
          </p:cNvPr>
          <p:cNvSpPr/>
          <p:nvPr/>
        </p:nvSpPr>
        <p:spPr>
          <a:xfrm rot="16200000">
            <a:off x="5380527" y="5738823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58E1DA2F-9D78-CA86-AB3E-81E9F715D81E}"/>
              </a:ext>
            </a:extLst>
          </p:cNvPr>
          <p:cNvSpPr/>
          <p:nvPr/>
        </p:nvSpPr>
        <p:spPr>
          <a:xfrm rot="16200000">
            <a:off x="12372573" y="5738824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900EC-8FA1-E1BD-E4D1-BB58E81E0009}"/>
              </a:ext>
            </a:extLst>
          </p:cNvPr>
          <p:cNvSpPr txBox="1"/>
          <p:nvPr/>
        </p:nvSpPr>
        <p:spPr>
          <a:xfrm>
            <a:off x="13811500" y="497794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 점수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3AB45F8-DABD-AC71-D6C0-8DFE66713212}"/>
              </a:ext>
            </a:extLst>
          </p:cNvPr>
          <p:cNvSpPr/>
          <p:nvPr/>
        </p:nvSpPr>
        <p:spPr>
          <a:xfrm>
            <a:off x="4732814" y="3057227"/>
            <a:ext cx="9067800" cy="927905"/>
          </a:xfrm>
          <a:prstGeom prst="roundRect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AFFFF-9B29-7718-ABBC-E589E8B5EE89}"/>
              </a:ext>
            </a:extLst>
          </p:cNvPr>
          <p:cNvSpPr txBox="1"/>
          <p:nvPr/>
        </p:nvSpPr>
        <p:spPr>
          <a:xfrm>
            <a:off x="4885214" y="3244180"/>
            <a:ext cx="876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3A6AD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LLM</a:t>
            </a:r>
            <a:r>
              <a:rPr lang="ko-KR" altLang="en-US" sz="3000" spc="-150" dirty="0">
                <a:solidFill>
                  <a:srgbClr val="3A6AD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분류한 결과가 타당한 분류 결과인지 점수를 매겨줘 </a:t>
            </a:r>
            <a:r>
              <a:rPr lang="en-US" altLang="ko-KR" sz="3000" spc="-150" dirty="0">
                <a:solidFill>
                  <a:srgbClr val="3A6AD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</a:t>
            </a:r>
            <a:endParaRPr lang="ko-KR" altLang="en-US" sz="3000" spc="-150" dirty="0">
              <a:solidFill>
                <a:srgbClr val="3A6AD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D9982E-2708-A4EF-DB3A-C2D053E3876F}"/>
              </a:ext>
            </a:extLst>
          </p:cNvPr>
          <p:cNvSpPr txBox="1"/>
          <p:nvPr/>
        </p:nvSpPr>
        <p:spPr>
          <a:xfrm>
            <a:off x="667682" y="6789453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LLM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분류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1BE235-DFE7-5687-6635-378ECD765820}"/>
              </a:ext>
            </a:extLst>
          </p:cNvPr>
          <p:cNvSpPr txBox="1"/>
          <p:nvPr/>
        </p:nvSpPr>
        <p:spPr>
          <a:xfrm>
            <a:off x="7882276" y="4523506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Reasoning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6900EC-8FA1-E1BD-E4D1-BB58E81E0009}"/>
              </a:ext>
            </a:extLst>
          </p:cNvPr>
          <p:cNvSpPr txBox="1"/>
          <p:nvPr/>
        </p:nvSpPr>
        <p:spPr>
          <a:xfrm>
            <a:off x="13811500" y="6362700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평가이유</a:t>
            </a:r>
            <a:endParaRPr lang="ko-KR" altLang="en-US" sz="4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AAFA49F-0592-8369-6BAF-A37D4E217E42}"/>
              </a:ext>
            </a:extLst>
          </p:cNvPr>
          <p:cNvGrpSpPr/>
          <p:nvPr/>
        </p:nvGrpSpPr>
        <p:grpSpPr>
          <a:xfrm>
            <a:off x="7830190" y="4734035"/>
            <a:ext cx="2837480" cy="3345298"/>
            <a:chOff x="7833197" y="4200635"/>
            <a:chExt cx="2837480" cy="3345298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6D518AF8-EC51-FC91-ABD3-240F64F8BC17}"/>
                </a:ext>
              </a:extLst>
            </p:cNvPr>
            <p:cNvSpPr/>
            <p:nvPr/>
          </p:nvSpPr>
          <p:spPr>
            <a:xfrm>
              <a:off x="7873170" y="4200635"/>
              <a:ext cx="2797507" cy="3345298"/>
            </a:xfrm>
            <a:custGeom>
              <a:avLst/>
              <a:gdLst/>
              <a:ahLst/>
              <a:cxnLst/>
              <a:rect l="l" t="t" r="r" b="b"/>
              <a:pathLst>
                <a:path w="3441002" h="4114800">
                  <a:moveTo>
                    <a:pt x="0" y="0"/>
                  </a:moveTo>
                  <a:lnTo>
                    <a:pt x="3441001" y="0"/>
                  </a:lnTo>
                  <a:lnTo>
                    <a:pt x="3441001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3A6B0F-6884-F66B-3905-F175B561C95E}"/>
                </a:ext>
              </a:extLst>
            </p:cNvPr>
            <p:cNvSpPr txBox="1"/>
            <p:nvPr/>
          </p:nvSpPr>
          <p:spPr>
            <a:xfrm>
              <a:off x="7833197" y="4885805"/>
              <a:ext cx="25154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Reasoning</a:t>
              </a: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LLM</a:t>
              </a:r>
              <a:endParaRPr lang="ko-KR" altLang="en-US" sz="32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EF9B3CB-B8AA-0AA7-F85D-C7BD6E6C56C4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500E4-E37E-7541-5704-ADB352315BD7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</a:t>
            </a:r>
            <a:r>
              <a:rPr lang="en-US" altLang="ko-KR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CE239-C1E7-FF58-535A-16D9A141932C}"/>
              </a:ext>
            </a:extLst>
          </p:cNvPr>
          <p:cNvSpPr txBox="1"/>
          <p:nvPr/>
        </p:nvSpPr>
        <p:spPr>
          <a:xfrm>
            <a:off x="990600" y="618242"/>
            <a:ext cx="731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Reasoning LLM </a:t>
            </a: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평가</a:t>
            </a:r>
          </a:p>
        </p:txBody>
      </p:sp>
    </p:spTree>
    <p:extLst>
      <p:ext uri="{BB962C8B-B14F-4D97-AF65-F5344CB8AC3E}">
        <p14:creationId xmlns:p14="http://schemas.microsoft.com/office/powerpoint/2010/main" val="35798019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F92CA-ACFF-686F-7751-3538080A8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B9EAEBA-D12F-7823-3064-31BE363AB51C}"/>
              </a:ext>
            </a:extLst>
          </p:cNvPr>
          <p:cNvSpPr txBox="1"/>
          <p:nvPr/>
        </p:nvSpPr>
        <p:spPr>
          <a:xfrm>
            <a:off x="709504" y="5559399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유사도 </a:t>
            </a: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TOP3</a:t>
            </a:r>
            <a:endParaRPr lang="ko-KR" altLang="en-US" sz="4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744D1B-24A3-C276-75E8-3C4CC3B3B5D4}"/>
              </a:ext>
            </a:extLst>
          </p:cNvPr>
          <p:cNvSpPr txBox="1"/>
          <p:nvPr/>
        </p:nvSpPr>
        <p:spPr>
          <a:xfrm>
            <a:off x="667681" y="432934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 데이터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71D55B80-5177-8765-5E74-921C15ECE05D}"/>
              </a:ext>
            </a:extLst>
          </p:cNvPr>
          <p:cNvSpPr/>
          <p:nvPr/>
        </p:nvSpPr>
        <p:spPr>
          <a:xfrm rot="16200000">
            <a:off x="5380527" y="5738823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D9129602-E9D6-6E52-2380-5075B99FCC22}"/>
              </a:ext>
            </a:extLst>
          </p:cNvPr>
          <p:cNvSpPr/>
          <p:nvPr/>
        </p:nvSpPr>
        <p:spPr>
          <a:xfrm rot="16200000">
            <a:off x="12372573" y="5738824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AC4349-3230-525C-ED9E-23795E993C97}"/>
              </a:ext>
            </a:extLst>
          </p:cNvPr>
          <p:cNvSpPr txBox="1"/>
          <p:nvPr/>
        </p:nvSpPr>
        <p:spPr>
          <a:xfrm>
            <a:off x="13811500" y="4977946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 점수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EF2F88C-813B-280B-6108-96243DA51C9F}"/>
              </a:ext>
            </a:extLst>
          </p:cNvPr>
          <p:cNvSpPr/>
          <p:nvPr/>
        </p:nvSpPr>
        <p:spPr>
          <a:xfrm>
            <a:off x="5791200" y="3057227"/>
            <a:ext cx="6705600" cy="927905"/>
          </a:xfrm>
          <a:prstGeom prst="roundRect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893717-7DEB-AE15-71FC-1A8844479DB2}"/>
              </a:ext>
            </a:extLst>
          </p:cNvPr>
          <p:cNvSpPr txBox="1"/>
          <p:nvPr/>
        </p:nvSpPr>
        <p:spPr>
          <a:xfrm>
            <a:off x="5791200" y="3240288"/>
            <a:ext cx="6705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150" dirty="0">
                <a:solidFill>
                  <a:srgbClr val="3A6AD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 LLM</a:t>
            </a:r>
            <a:r>
              <a:rPr lang="ko-KR" altLang="en-US" sz="3000" spc="-150" dirty="0">
                <a:solidFill>
                  <a:srgbClr val="3A6AD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 분류한 결과가 정확한지 평가해줘 </a:t>
            </a:r>
            <a:r>
              <a:rPr lang="en-US" altLang="ko-KR" sz="3000" spc="-150" dirty="0">
                <a:solidFill>
                  <a:srgbClr val="3A6AD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“</a:t>
            </a:r>
            <a:endParaRPr lang="ko-KR" altLang="en-US" sz="3000" spc="-150" dirty="0">
              <a:solidFill>
                <a:srgbClr val="3A6AD6"/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DF3FC6-A448-0864-0AB9-012386438273}"/>
              </a:ext>
            </a:extLst>
          </p:cNvPr>
          <p:cNvSpPr txBox="1"/>
          <p:nvPr/>
        </p:nvSpPr>
        <p:spPr>
          <a:xfrm>
            <a:off x="667682" y="6789453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LLM</a:t>
            </a:r>
            <a:r>
              <a:rPr lang="ko-KR" altLang="en-US" sz="4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분류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62F47-D985-A07A-8C4C-A8840647AA9D}"/>
              </a:ext>
            </a:extLst>
          </p:cNvPr>
          <p:cNvSpPr txBox="1"/>
          <p:nvPr/>
        </p:nvSpPr>
        <p:spPr>
          <a:xfrm>
            <a:off x="7882276" y="4523506"/>
            <a:ext cx="2515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Reasoning</a:t>
            </a:r>
            <a:endParaRPr lang="ko-KR" altLang="en-US" sz="36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BAA45E-6523-F8D9-AF00-9E89ADB5D868}"/>
              </a:ext>
            </a:extLst>
          </p:cNvPr>
          <p:cNvSpPr txBox="1"/>
          <p:nvPr/>
        </p:nvSpPr>
        <p:spPr>
          <a:xfrm>
            <a:off x="13811500" y="6362700"/>
            <a:ext cx="4016829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40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평가이유</a:t>
            </a:r>
            <a:endParaRPr lang="ko-KR" altLang="en-US" sz="4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6C60841-B1FA-C5D5-834E-1840D68123A5}"/>
              </a:ext>
            </a:extLst>
          </p:cNvPr>
          <p:cNvGrpSpPr/>
          <p:nvPr/>
        </p:nvGrpSpPr>
        <p:grpSpPr>
          <a:xfrm>
            <a:off x="7830190" y="4734035"/>
            <a:ext cx="2837480" cy="3345298"/>
            <a:chOff x="7833197" y="4200635"/>
            <a:chExt cx="2837480" cy="3345298"/>
          </a:xfrm>
        </p:grpSpPr>
        <p:sp>
          <p:nvSpPr>
            <p:cNvPr id="2" name="Freeform 2">
              <a:extLst>
                <a:ext uri="{FF2B5EF4-FFF2-40B4-BE49-F238E27FC236}">
                  <a16:creationId xmlns:a16="http://schemas.microsoft.com/office/drawing/2014/main" id="{6F4BCB44-6170-461D-1487-603186DA937C}"/>
                </a:ext>
              </a:extLst>
            </p:cNvPr>
            <p:cNvSpPr/>
            <p:nvPr/>
          </p:nvSpPr>
          <p:spPr>
            <a:xfrm>
              <a:off x="7873170" y="4200635"/>
              <a:ext cx="2797507" cy="3345298"/>
            </a:xfrm>
            <a:custGeom>
              <a:avLst/>
              <a:gdLst/>
              <a:ahLst/>
              <a:cxnLst/>
              <a:rect l="l" t="t" r="r" b="b"/>
              <a:pathLst>
                <a:path w="3441002" h="4114800">
                  <a:moveTo>
                    <a:pt x="0" y="0"/>
                  </a:moveTo>
                  <a:lnTo>
                    <a:pt x="3441001" y="0"/>
                  </a:lnTo>
                  <a:lnTo>
                    <a:pt x="3441001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029F05-5F9E-2503-909B-C9BF83DF2865}"/>
                </a:ext>
              </a:extLst>
            </p:cNvPr>
            <p:cNvSpPr txBox="1"/>
            <p:nvPr/>
          </p:nvSpPr>
          <p:spPr>
            <a:xfrm>
              <a:off x="7833197" y="4885805"/>
              <a:ext cx="25154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Reasoning</a:t>
              </a:r>
            </a:p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Pretendard ExtraBold" panose="02000903000000020004" pitchFamily="2" charset="-127"/>
                  <a:ea typeface="Pretendard ExtraBold" panose="02000903000000020004" pitchFamily="2" charset="-127"/>
                  <a:cs typeface="Pretendard ExtraBold" panose="02000903000000020004" pitchFamily="2" charset="-127"/>
                </a:rPr>
                <a:t>LLM</a:t>
              </a:r>
              <a:endParaRPr lang="ko-KR" altLang="en-US" sz="32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endParaRPr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370E09DA-84E7-FFEE-F6B6-AF95519B552F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D814B0-4078-331F-7159-C0052BE2ABFB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</a:t>
            </a:r>
            <a:r>
              <a:rPr lang="en-US" altLang="ko-KR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B22088-4622-2266-7EA6-80473AAFBE14}"/>
              </a:ext>
            </a:extLst>
          </p:cNvPr>
          <p:cNvSpPr txBox="1"/>
          <p:nvPr/>
        </p:nvSpPr>
        <p:spPr>
          <a:xfrm>
            <a:off x="990600" y="618242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Reasoning </a:t>
            </a:r>
            <a:r>
              <a:rPr lang="en-US" altLang="ko-KR" sz="60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LLM </a:t>
            </a:r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17CC8F-200D-93F0-580A-9E2E1145579C}"/>
              </a:ext>
            </a:extLst>
          </p:cNvPr>
          <p:cNvSpPr/>
          <p:nvPr/>
        </p:nvSpPr>
        <p:spPr>
          <a:xfrm>
            <a:off x="-544759" y="-495300"/>
            <a:ext cx="19431000" cy="11125200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63D04-B0F2-DF88-38B8-192B89A29F2F}"/>
              </a:ext>
            </a:extLst>
          </p:cNvPr>
          <p:cNvSpPr txBox="1"/>
          <p:nvPr/>
        </p:nvSpPr>
        <p:spPr>
          <a:xfrm>
            <a:off x="0" y="3605385"/>
            <a:ext cx="18288000" cy="2702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텍스트 유사성을 </a:t>
            </a:r>
            <a:r>
              <a:rPr lang="ko-KR" altLang="en-US" sz="6000" spc="-15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넘어</a:t>
            </a: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endParaRPr lang="en-US" altLang="ko-KR" sz="6000" spc="-150" dirty="0">
              <a:solidFill>
                <a:schemeClr val="bg1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특허의 내용을 </a:t>
            </a:r>
            <a:r>
              <a:rPr lang="ko-KR" altLang="en-US" sz="6000" spc="-150" dirty="0">
                <a:solidFill>
                  <a:srgbClr val="FFC00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깊이 있게</a:t>
            </a:r>
            <a:r>
              <a:rPr lang="ko-KR" altLang="en-US" sz="6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이해한 후 평가</a:t>
            </a:r>
          </a:p>
        </p:txBody>
      </p:sp>
    </p:spTree>
    <p:extLst>
      <p:ext uri="{BB962C8B-B14F-4D97-AF65-F5344CB8AC3E}">
        <p14:creationId xmlns:p14="http://schemas.microsoft.com/office/powerpoint/2010/main" val="18358986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09609-3D85-2DB2-A8CE-A04C2537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134C2F-1BCB-F626-2452-21EE0D16D780}"/>
              </a:ext>
            </a:extLst>
          </p:cNvPr>
          <p:cNvSpPr txBox="1"/>
          <p:nvPr/>
        </p:nvSpPr>
        <p:spPr>
          <a:xfrm>
            <a:off x="0" y="4711868"/>
            <a:ext cx="1828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03 </a:t>
            </a:r>
            <a:r>
              <a:rPr lang="ko-KR" altLang="en-US" sz="6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전문가 평가</a:t>
            </a:r>
          </a:p>
        </p:txBody>
      </p:sp>
    </p:spTree>
    <p:extLst>
      <p:ext uri="{BB962C8B-B14F-4D97-AF65-F5344CB8AC3E}">
        <p14:creationId xmlns:p14="http://schemas.microsoft.com/office/powerpoint/2010/main" val="2072777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5A957-ADDF-8E96-04D3-1B8873A8C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DE4447D-9E8A-1E43-D1F7-C8A4757432E8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7B51A0-7043-6AE8-ECF8-1E5AC4C35054}"/>
              </a:ext>
            </a:extLst>
          </p:cNvPr>
          <p:cNvSpPr txBox="1"/>
          <p:nvPr/>
        </p:nvSpPr>
        <p:spPr>
          <a:xfrm>
            <a:off x="16505728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평가</a:t>
            </a:r>
            <a:r>
              <a:rPr lang="en-US" altLang="ko-KR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지표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11676A-48C6-D707-7D13-B817313B26A0}"/>
              </a:ext>
            </a:extLst>
          </p:cNvPr>
          <p:cNvSpPr txBox="1"/>
          <p:nvPr/>
        </p:nvSpPr>
        <p:spPr>
          <a:xfrm>
            <a:off x="990600" y="618242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전문가 평가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TextBox 22">
            <a:extLst>
              <a:ext uri="{FF2B5EF4-FFF2-40B4-BE49-F238E27FC236}">
                <a16:creationId xmlns:a16="http://schemas.microsoft.com/office/drawing/2014/main" id="{75A26141-CBAD-08B4-90D6-7E18C9824089}"/>
              </a:ext>
            </a:extLst>
          </p:cNvPr>
          <p:cNvSpPr txBox="1"/>
          <p:nvPr/>
        </p:nvSpPr>
        <p:spPr>
          <a:xfrm>
            <a:off x="2833565" y="2635290"/>
            <a:ext cx="3919692" cy="740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1F202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Poppins Bold"/>
              </a:rPr>
              <a:t>LLM </a:t>
            </a:r>
            <a:r>
              <a:rPr lang="ko-KR" altLang="en-US" sz="4000" b="1" dirty="0">
                <a:solidFill>
                  <a:srgbClr val="1F202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Poppins Bold"/>
              </a:rPr>
              <a:t>분류 결과</a:t>
            </a:r>
            <a:endParaRPr lang="en-US" sz="4000" b="1" dirty="0">
              <a:solidFill>
                <a:srgbClr val="1F202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Poppins Bold"/>
            </a:endParaRPr>
          </a:p>
        </p:txBody>
      </p:sp>
      <p:sp>
        <p:nvSpPr>
          <p:cNvPr id="40" name="TextBox 53">
            <a:extLst>
              <a:ext uri="{FF2B5EF4-FFF2-40B4-BE49-F238E27FC236}">
                <a16:creationId xmlns:a16="http://schemas.microsoft.com/office/drawing/2014/main" id="{A1101740-9D39-9BDA-24C2-DE6C3F78C486}"/>
              </a:ext>
            </a:extLst>
          </p:cNvPr>
          <p:cNvSpPr txBox="1"/>
          <p:nvPr/>
        </p:nvSpPr>
        <p:spPr>
          <a:xfrm>
            <a:off x="2476294" y="8070607"/>
            <a:ext cx="4634234" cy="414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Poppins"/>
              </a:rPr>
              <a:t>신뢰도</a:t>
            </a:r>
            <a:r>
              <a:rPr lang="ko-KR" altLang="en-US" sz="2800" spc="-15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Poppins"/>
              </a:rPr>
              <a:t> </a:t>
            </a:r>
            <a:r>
              <a:rPr lang="en-US" altLang="ko-KR" sz="2800" spc="-150" dirty="0">
                <a:solidFill>
                  <a:srgbClr val="3A6AD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Poppins"/>
              </a:rPr>
              <a:t>95%</a:t>
            </a:r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Poppins"/>
              </a:rPr>
              <a:t>   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Poppins"/>
              </a:rPr>
              <a:t>오차범위</a:t>
            </a:r>
            <a:r>
              <a:rPr lang="ko-KR" altLang="en-US" sz="2800" spc="-15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Poppins"/>
              </a:rPr>
              <a:t> </a:t>
            </a:r>
            <a:r>
              <a:rPr lang="en-US" altLang="ko-KR" sz="2800" spc="-150" dirty="0">
                <a:solidFill>
                  <a:srgbClr val="3A6AD6"/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Poppins"/>
              </a:rPr>
              <a:t>5%</a:t>
            </a:r>
            <a:r>
              <a:rPr lang="en-US" altLang="ko-KR" sz="2800" spc="-150" dirty="0">
                <a:solidFill>
                  <a:schemeClr val="bg1">
                    <a:lumMod val="7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Poppins"/>
              </a:rPr>
              <a:t>  </a:t>
            </a:r>
            <a:r>
              <a:rPr lang="ko-KR" altLang="en-US" sz="28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  <a:sym typeface="Poppins"/>
              </a:rPr>
              <a:t>샘플링</a:t>
            </a:r>
            <a:endParaRPr lang="en-US" sz="28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  <a:sym typeface="Poppins"/>
            </a:endParaRPr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0F6AE0C0-D542-831A-7E33-249878EC0699}"/>
              </a:ext>
            </a:extLst>
          </p:cNvPr>
          <p:cNvSpPr/>
          <p:nvPr/>
        </p:nvSpPr>
        <p:spPr>
          <a:xfrm>
            <a:off x="11811000" y="3749497"/>
            <a:ext cx="3867912" cy="4114800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61A56451-5D9F-AE1D-AA34-D41F9A4BD170}"/>
              </a:ext>
            </a:extLst>
          </p:cNvPr>
          <p:cNvSpPr/>
          <p:nvPr/>
        </p:nvSpPr>
        <p:spPr>
          <a:xfrm>
            <a:off x="2609088" y="3749497"/>
            <a:ext cx="4368647" cy="4368647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4" name="TextBox 22">
            <a:extLst>
              <a:ext uri="{FF2B5EF4-FFF2-40B4-BE49-F238E27FC236}">
                <a16:creationId xmlns:a16="http://schemas.microsoft.com/office/drawing/2014/main" id="{BD8EC8D7-7603-8ECF-EADC-51E386425409}"/>
              </a:ext>
            </a:extLst>
          </p:cNvPr>
          <p:cNvSpPr txBox="1"/>
          <p:nvPr/>
        </p:nvSpPr>
        <p:spPr>
          <a:xfrm>
            <a:off x="11785110" y="2635290"/>
            <a:ext cx="3919692" cy="740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85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1F202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Poppins Bold"/>
              </a:rPr>
              <a:t>전문가가 </a:t>
            </a:r>
            <a:r>
              <a:rPr lang="ko-KR" altLang="en-US" sz="4000" b="1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  <a:sym typeface="Poppins Bold"/>
              </a:rPr>
              <a:t>직접</a:t>
            </a:r>
            <a:r>
              <a:rPr lang="ko-KR" altLang="en-US" sz="4000" b="1" dirty="0">
                <a:solidFill>
                  <a:srgbClr val="1F2020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  <a:sym typeface="Poppins Bold"/>
              </a:rPr>
              <a:t> 평가</a:t>
            </a:r>
            <a:endParaRPr lang="en-US" sz="4000" b="1" dirty="0">
              <a:solidFill>
                <a:srgbClr val="1F2020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  <a:sym typeface="Poppins Bold"/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0CD76BEE-1B1B-96B0-5399-39806B6E1E2E}"/>
              </a:ext>
            </a:extLst>
          </p:cNvPr>
          <p:cNvSpPr/>
          <p:nvPr/>
        </p:nvSpPr>
        <p:spPr>
          <a:xfrm rot="16200000">
            <a:off x="8816117" y="4838139"/>
            <a:ext cx="1156504" cy="146242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217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9FD20E-3F4F-2775-410F-74781B838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A2009A-448E-D2DB-A993-458350E57593}"/>
              </a:ext>
            </a:extLst>
          </p:cNvPr>
          <p:cNvSpPr txBox="1"/>
          <p:nvPr/>
        </p:nvSpPr>
        <p:spPr>
          <a:xfrm>
            <a:off x="0" y="4481780"/>
            <a:ext cx="1828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spc="-150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06  </a:t>
            </a:r>
            <a:r>
              <a:rPr lang="ko-KR" altLang="en-US" sz="8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향후 발전성</a:t>
            </a:r>
          </a:p>
        </p:txBody>
      </p:sp>
    </p:spTree>
    <p:extLst>
      <p:ext uri="{BB962C8B-B14F-4D97-AF65-F5344CB8AC3E}">
        <p14:creationId xmlns:p14="http://schemas.microsoft.com/office/powerpoint/2010/main" val="40964250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72F1F-34DF-B354-E7C1-64EC6DC9F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0841CD21-572B-5539-861D-D4F64286FB90}"/>
              </a:ext>
            </a:extLst>
          </p:cNvPr>
          <p:cNvSpPr/>
          <p:nvPr/>
        </p:nvSpPr>
        <p:spPr>
          <a:xfrm>
            <a:off x="609600" y="2019300"/>
            <a:ext cx="5334000" cy="7311834"/>
          </a:xfrm>
          <a:prstGeom prst="roundRect">
            <a:avLst>
              <a:gd name="adj" fmla="val 8547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B576A4-61E7-A2B8-2F39-C76178585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6" y="3511911"/>
            <a:ext cx="3449172" cy="411378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72499E13-4F2F-EA06-DD7E-24A67DCD3C9D}"/>
              </a:ext>
            </a:extLst>
          </p:cNvPr>
          <p:cNvSpPr/>
          <p:nvPr/>
        </p:nvSpPr>
        <p:spPr>
          <a:xfrm>
            <a:off x="6477000" y="2019300"/>
            <a:ext cx="5334000" cy="7311834"/>
          </a:xfrm>
          <a:prstGeom prst="roundRect">
            <a:avLst>
              <a:gd name="adj" fmla="val 8547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D14AC24-EBA8-F898-805B-51A1BA7EB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770" y="3991796"/>
            <a:ext cx="2526983" cy="2332599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EBA50FCD-9F3B-46B2-BBAA-699E976EF09D}"/>
              </a:ext>
            </a:extLst>
          </p:cNvPr>
          <p:cNvSpPr/>
          <p:nvPr/>
        </p:nvSpPr>
        <p:spPr>
          <a:xfrm>
            <a:off x="12344400" y="2019300"/>
            <a:ext cx="5334000" cy="7311834"/>
          </a:xfrm>
          <a:prstGeom prst="roundRect">
            <a:avLst>
              <a:gd name="adj" fmla="val 8547"/>
            </a:avLst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">
            <a:extLst>
              <a:ext uri="{FF2B5EF4-FFF2-40B4-BE49-F238E27FC236}">
                <a16:creationId xmlns:a16="http://schemas.microsoft.com/office/drawing/2014/main" id="{DC9D32F7-EE17-E1EA-B652-A933AC3BA316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08A9DA-AF8E-9BA0-110B-59154D492487}"/>
              </a:ext>
            </a:extLst>
          </p:cNvPr>
          <p:cNvSpPr txBox="1"/>
          <p:nvPr/>
        </p:nvSpPr>
        <p:spPr>
          <a:xfrm>
            <a:off x="16230600" y="618242"/>
            <a:ext cx="18197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향후 발전성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3C5B3F-D2B9-DA74-2F7E-1D0CBB9698EC}"/>
              </a:ext>
            </a:extLst>
          </p:cNvPr>
          <p:cNvSpPr txBox="1"/>
          <p:nvPr/>
        </p:nvSpPr>
        <p:spPr>
          <a:xfrm>
            <a:off x="609600" y="2551241"/>
            <a:ext cx="533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분류 대상 확장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6B37DE-2DE4-F1C9-633B-06F13CE68D8F}"/>
              </a:ext>
            </a:extLst>
          </p:cNvPr>
          <p:cNvSpPr/>
          <p:nvPr/>
        </p:nvSpPr>
        <p:spPr>
          <a:xfrm>
            <a:off x="980789" y="8031829"/>
            <a:ext cx="465897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다양한</a:t>
            </a:r>
            <a:r>
              <a:rPr lang="ko-KR" altLang="en-US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데이터로</a:t>
            </a:r>
            <a:r>
              <a:rPr lang="en-US" altLang="ko-KR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기술 동향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55AC20-B854-19FF-4E19-A9F860F3178C}"/>
              </a:ext>
            </a:extLst>
          </p:cNvPr>
          <p:cNvSpPr txBox="1"/>
          <p:nvPr/>
        </p:nvSpPr>
        <p:spPr>
          <a:xfrm>
            <a:off x="12344400" y="2551241"/>
            <a:ext cx="533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MCP </a:t>
            </a:r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도입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236D81E8-929B-B656-0B1C-00478AD9AC34}"/>
              </a:ext>
            </a:extLst>
          </p:cNvPr>
          <p:cNvSpPr/>
          <p:nvPr/>
        </p:nvSpPr>
        <p:spPr>
          <a:xfrm>
            <a:off x="13290480" y="4031706"/>
            <a:ext cx="2684158" cy="3074191"/>
          </a:xfrm>
          <a:custGeom>
            <a:avLst/>
            <a:gdLst/>
            <a:ahLst/>
            <a:cxnLst/>
            <a:rect l="l" t="t" r="r" b="b"/>
            <a:pathLst>
              <a:path w="3801047" h="4114800">
                <a:moveTo>
                  <a:pt x="0" y="0"/>
                </a:moveTo>
                <a:lnTo>
                  <a:pt x="3801047" y="0"/>
                </a:lnTo>
                <a:lnTo>
                  <a:pt x="38010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3">
            <a:extLst>
              <a:ext uri="{FF2B5EF4-FFF2-40B4-BE49-F238E27FC236}">
                <a16:creationId xmlns:a16="http://schemas.microsoft.com/office/drawing/2014/main" id="{497E8083-0400-C03A-6142-FBA684FAC288}"/>
              </a:ext>
            </a:extLst>
          </p:cNvPr>
          <p:cNvSpPr/>
          <p:nvPr/>
        </p:nvSpPr>
        <p:spPr>
          <a:xfrm>
            <a:off x="14249400" y="5372727"/>
            <a:ext cx="2499368" cy="1812042"/>
          </a:xfrm>
          <a:custGeom>
            <a:avLst/>
            <a:gdLst/>
            <a:ahLst/>
            <a:cxnLst/>
            <a:rect l="l" t="t" r="r" b="b"/>
            <a:pathLst>
              <a:path w="5675586" h="4114800">
                <a:moveTo>
                  <a:pt x="0" y="0"/>
                </a:moveTo>
                <a:lnTo>
                  <a:pt x="5675586" y="0"/>
                </a:lnTo>
                <a:lnTo>
                  <a:pt x="5675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DE4F25-02CE-5629-CB4F-54BFBEB70099}"/>
              </a:ext>
            </a:extLst>
          </p:cNvPr>
          <p:cNvSpPr txBox="1"/>
          <p:nvPr/>
        </p:nvSpPr>
        <p:spPr>
          <a:xfrm>
            <a:off x="12845938" y="8031840"/>
            <a:ext cx="4292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로컬 파일 시스템과 </a:t>
            </a:r>
            <a:r>
              <a:rPr lang="ko-KR" altLang="en-US" sz="3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직접</a:t>
            </a:r>
            <a:r>
              <a:rPr lang="ko-KR" altLang="en-US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연동</a:t>
            </a:r>
            <a:endParaRPr lang="en-US" altLang="ko-KR" sz="3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FBE24C-D786-C463-0F21-469EA5D5377D}"/>
              </a:ext>
            </a:extLst>
          </p:cNvPr>
          <p:cNvSpPr txBox="1"/>
          <p:nvPr/>
        </p:nvSpPr>
        <p:spPr>
          <a:xfrm>
            <a:off x="6477000" y="2551241"/>
            <a:ext cx="533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분류 정확도 개선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49875F-7F68-8C8D-0334-44004529DB34}"/>
              </a:ext>
            </a:extLst>
          </p:cNvPr>
          <p:cNvSpPr txBox="1"/>
          <p:nvPr/>
        </p:nvSpPr>
        <p:spPr>
          <a:xfrm>
            <a:off x="6859926" y="8031829"/>
            <a:ext cx="456814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00" spc="-150" dirty="0">
                <a:solidFill>
                  <a:srgbClr val="3A6AD6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파인 튜닝</a:t>
            </a:r>
            <a:r>
              <a:rPr lang="ko-KR" altLang="en-US" sz="30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을 통한 모델 성능 개선</a:t>
            </a:r>
            <a:endParaRPr lang="en-US" altLang="ko-KR" sz="30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0" name="Freeform 9">
            <a:extLst>
              <a:ext uri="{FF2B5EF4-FFF2-40B4-BE49-F238E27FC236}">
                <a16:creationId xmlns:a16="http://schemas.microsoft.com/office/drawing/2014/main" id="{3846151A-2F78-4D46-250A-C8A6B7ED7FEC}"/>
              </a:ext>
            </a:extLst>
          </p:cNvPr>
          <p:cNvSpPr/>
          <p:nvPr/>
        </p:nvSpPr>
        <p:spPr>
          <a:xfrm>
            <a:off x="7494240" y="4664158"/>
            <a:ext cx="2487797" cy="2680762"/>
          </a:xfrm>
          <a:custGeom>
            <a:avLst/>
            <a:gdLst/>
            <a:ahLst/>
            <a:cxnLst/>
            <a:rect l="l" t="t" r="r" b="b"/>
            <a:pathLst>
              <a:path w="3867912" h="4114800">
                <a:moveTo>
                  <a:pt x="0" y="0"/>
                </a:moveTo>
                <a:lnTo>
                  <a:pt x="3867912" y="0"/>
                </a:lnTo>
                <a:lnTo>
                  <a:pt x="386791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AED41A5E-DA74-1772-18BD-20F80CA27136}"/>
              </a:ext>
            </a:extLst>
          </p:cNvPr>
          <p:cNvSpPr/>
          <p:nvPr/>
        </p:nvSpPr>
        <p:spPr>
          <a:xfrm>
            <a:off x="3631079" y="4108599"/>
            <a:ext cx="1758865" cy="673100"/>
          </a:xfrm>
          <a:prstGeom prst="roundRect">
            <a:avLst>
              <a:gd name="adj" fmla="val 50000"/>
            </a:avLst>
          </a:prstGeom>
          <a:solidFill>
            <a:srgbClr val="2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논문</a:t>
            </a: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571F6763-B821-EE84-6068-18EE54D2E9A5}"/>
              </a:ext>
            </a:extLst>
          </p:cNvPr>
          <p:cNvSpPr/>
          <p:nvPr/>
        </p:nvSpPr>
        <p:spPr>
          <a:xfrm>
            <a:off x="1003385" y="5158096"/>
            <a:ext cx="1758865" cy="673100"/>
          </a:xfrm>
          <a:prstGeom prst="roundRect">
            <a:avLst>
              <a:gd name="adj" fmla="val 50000"/>
            </a:avLst>
          </a:prstGeom>
          <a:solidFill>
            <a:srgbClr val="2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FD7C9787-2BDB-4C7D-413C-24E19C2DCAA0}"/>
              </a:ext>
            </a:extLst>
          </p:cNvPr>
          <p:cNvSpPr/>
          <p:nvPr/>
        </p:nvSpPr>
        <p:spPr>
          <a:xfrm>
            <a:off x="3194008" y="6511669"/>
            <a:ext cx="1758865" cy="673100"/>
          </a:xfrm>
          <a:prstGeom prst="roundRect">
            <a:avLst>
              <a:gd name="adj" fmla="val 50000"/>
            </a:avLst>
          </a:prstGeom>
          <a:solidFill>
            <a:srgbClr val="2E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기술</a:t>
            </a:r>
          </a:p>
        </p:txBody>
      </p:sp>
    </p:spTree>
    <p:extLst>
      <p:ext uri="{BB962C8B-B14F-4D97-AF65-F5344CB8AC3E}">
        <p14:creationId xmlns:p14="http://schemas.microsoft.com/office/powerpoint/2010/main" val="39045182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518E4-7595-5B70-F131-D28C28993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, 카드 게임, 게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E24C971-A9E0-AF39-B6FC-A2D422CEDE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035" y="1633005"/>
            <a:ext cx="13257359" cy="83448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6781092-D81A-A587-947D-C03805CB63B7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61F014-4F4A-0683-E65B-A041C57A0EAD}"/>
              </a:ext>
            </a:extLst>
          </p:cNvPr>
          <p:cNvSpPr txBox="1"/>
          <p:nvPr/>
        </p:nvSpPr>
        <p:spPr>
          <a:xfrm>
            <a:off x="16230600" y="618242"/>
            <a:ext cx="18197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향후 발전성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4EFE95-7BF0-F526-644C-0A291D566CBD}"/>
              </a:ext>
            </a:extLst>
          </p:cNvPr>
          <p:cNvSpPr txBox="1"/>
          <p:nvPr/>
        </p:nvSpPr>
        <p:spPr>
          <a:xfrm>
            <a:off x="990600" y="618242"/>
            <a:ext cx="6705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시스템 아키텍처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32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A8A8-52FE-EEA2-5384-DC96549EF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인간의 얼굴, 안경, 콜라주, 미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D19878-F30D-D2C3-E16C-8CE995CA914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5340" r="966" b="50000"/>
          <a:stretch/>
        </p:blipFill>
        <p:spPr>
          <a:xfrm>
            <a:off x="4444386" y="2286095"/>
            <a:ext cx="9208359" cy="6229184"/>
          </a:xfrm>
          <a:prstGeom prst="rect">
            <a:avLst/>
          </a:prstGeom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D154EB5-85AC-B5DD-71D1-B093488552E8}"/>
              </a:ext>
            </a:extLst>
          </p:cNvPr>
          <p:cNvCxnSpPr>
            <a:cxnSpLocks/>
          </p:cNvCxnSpPr>
          <p:nvPr/>
        </p:nvCxnSpPr>
        <p:spPr>
          <a:xfrm>
            <a:off x="4434665" y="2623101"/>
            <a:ext cx="1043852" cy="1140124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225C23D5-40DD-4438-8C6B-86FD8D9E9FDA}"/>
              </a:ext>
            </a:extLst>
          </p:cNvPr>
          <p:cNvCxnSpPr>
            <a:cxnSpLocks/>
          </p:cNvCxnSpPr>
          <p:nvPr/>
        </p:nvCxnSpPr>
        <p:spPr>
          <a:xfrm>
            <a:off x="12649200" y="1981556"/>
            <a:ext cx="433142" cy="0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929F2F2-EC3C-45FA-CC08-C56127B07A8C}"/>
              </a:ext>
            </a:extLst>
          </p:cNvPr>
          <p:cNvSpPr txBox="1"/>
          <p:nvPr/>
        </p:nvSpPr>
        <p:spPr>
          <a:xfrm>
            <a:off x="1368041" y="2330714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[BE] </a:t>
            </a:r>
            <a:r>
              <a:rPr lang="ko-KR" altLang="en-US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정은아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78BE1E4-7971-9CD1-D675-54BCE1822C5C}"/>
              </a:ext>
            </a:extLst>
          </p:cNvPr>
          <p:cNvSpPr txBox="1"/>
          <p:nvPr/>
        </p:nvSpPr>
        <p:spPr>
          <a:xfrm>
            <a:off x="967728" y="6948777"/>
            <a:ext cx="3469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[BE/INFRA] </a:t>
            </a:r>
            <a:r>
              <a:rPr lang="ko-KR" altLang="en-US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김민주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115864C-D8A2-F6CF-346A-1A657F4AE774}"/>
              </a:ext>
            </a:extLst>
          </p:cNvPr>
          <p:cNvSpPr txBox="1"/>
          <p:nvPr/>
        </p:nvSpPr>
        <p:spPr>
          <a:xfrm>
            <a:off x="14478000" y="6819900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[BE] </a:t>
            </a:r>
            <a:r>
              <a:rPr lang="ko-KR" altLang="en-US" sz="3200" dirty="0" err="1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김정모</a:t>
            </a:r>
            <a:endParaRPr lang="ko-KR" altLang="en-US" sz="32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B670319-9B73-D0AA-1F34-5A1769F87500}"/>
              </a:ext>
            </a:extLst>
          </p:cNvPr>
          <p:cNvSpPr txBox="1"/>
          <p:nvPr/>
        </p:nvSpPr>
        <p:spPr>
          <a:xfrm>
            <a:off x="13082342" y="1593415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[FE] </a:t>
            </a:r>
            <a:r>
              <a:rPr lang="ko-KR" altLang="en-US" sz="3200" dirty="0" err="1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이송희</a:t>
            </a:r>
            <a:endParaRPr lang="ko-KR" altLang="en-US" sz="32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2CEC20A-D8A1-600F-3071-B082D7B7A8AD}"/>
              </a:ext>
            </a:extLst>
          </p:cNvPr>
          <p:cNvSpPr txBox="1"/>
          <p:nvPr/>
        </p:nvSpPr>
        <p:spPr>
          <a:xfrm>
            <a:off x="9590332" y="8990765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[FE] </a:t>
            </a:r>
            <a:r>
              <a:rPr lang="ko-KR" altLang="en-US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김은영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C817246-D36D-D5BC-7D63-69D4011F89AE}"/>
              </a:ext>
            </a:extLst>
          </p:cNvPr>
          <p:cNvSpPr txBox="1"/>
          <p:nvPr/>
        </p:nvSpPr>
        <p:spPr>
          <a:xfrm>
            <a:off x="7968674" y="1464627"/>
            <a:ext cx="2122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[FE] </a:t>
            </a:r>
            <a:r>
              <a:rPr lang="ko-KR" altLang="en-US" sz="3200" dirty="0" err="1">
                <a:solidFill>
                  <a:srgbClr val="3A6AD6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제동균</a:t>
            </a:r>
            <a:endParaRPr lang="ko-KR" altLang="en-US" sz="3200" dirty="0">
              <a:solidFill>
                <a:srgbClr val="3A6AD6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grpSp>
        <p:nvGrpSpPr>
          <p:cNvPr id="2" name="Group 34">
            <a:extLst>
              <a:ext uri="{FF2B5EF4-FFF2-40B4-BE49-F238E27FC236}">
                <a16:creationId xmlns:a16="http://schemas.microsoft.com/office/drawing/2014/main" id="{9D346CAE-A6DF-56F6-CC6F-026AD30B9BA7}"/>
              </a:ext>
            </a:extLst>
          </p:cNvPr>
          <p:cNvGrpSpPr>
            <a:grpSpLocks noChangeAspect="1"/>
          </p:cNvGrpSpPr>
          <p:nvPr/>
        </p:nvGrpSpPr>
        <p:grpSpPr>
          <a:xfrm>
            <a:off x="11734800" y="3467100"/>
            <a:ext cx="180000" cy="180000"/>
            <a:chOff x="0" y="0"/>
            <a:chExt cx="812800" cy="812800"/>
          </a:xfrm>
        </p:grpSpPr>
        <p:sp>
          <p:nvSpPr>
            <p:cNvPr id="4" name="Freeform 35">
              <a:extLst>
                <a:ext uri="{FF2B5EF4-FFF2-40B4-BE49-F238E27FC236}">
                  <a16:creationId xmlns:a16="http://schemas.microsoft.com/office/drawing/2014/main" id="{BCD6BE9D-1D62-4B25-5F7F-A77256F00C4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36">
              <a:extLst>
                <a:ext uri="{FF2B5EF4-FFF2-40B4-BE49-F238E27FC236}">
                  <a16:creationId xmlns:a16="http://schemas.microsoft.com/office/drawing/2014/main" id="{7F8ABC0F-3D79-7317-D47A-071005C96DF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D422647-CB08-324F-1FF5-BF6EB2931200}"/>
              </a:ext>
            </a:extLst>
          </p:cNvPr>
          <p:cNvCxnSpPr>
            <a:cxnSpLocks/>
          </p:cNvCxnSpPr>
          <p:nvPr/>
        </p:nvCxnSpPr>
        <p:spPr>
          <a:xfrm flipV="1">
            <a:off x="11824800" y="1981556"/>
            <a:ext cx="824400" cy="1546138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34">
            <a:extLst>
              <a:ext uri="{FF2B5EF4-FFF2-40B4-BE49-F238E27FC236}">
                <a16:creationId xmlns:a16="http://schemas.microsoft.com/office/drawing/2014/main" id="{35EC1659-BAF4-D6EE-8476-7539B0F1B735}"/>
              </a:ext>
            </a:extLst>
          </p:cNvPr>
          <p:cNvGrpSpPr>
            <a:grpSpLocks/>
          </p:cNvGrpSpPr>
          <p:nvPr/>
        </p:nvGrpSpPr>
        <p:grpSpPr>
          <a:xfrm>
            <a:off x="12992342" y="5897359"/>
            <a:ext cx="180000" cy="180000"/>
            <a:chOff x="0" y="0"/>
            <a:chExt cx="812800" cy="812800"/>
          </a:xfrm>
        </p:grpSpPr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7AB9C8EE-0B6F-FB92-4EEE-C31EDAB528D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36">
              <a:extLst>
                <a:ext uri="{FF2B5EF4-FFF2-40B4-BE49-F238E27FC236}">
                  <a16:creationId xmlns:a16="http://schemas.microsoft.com/office/drawing/2014/main" id="{FAA9539A-6EBB-EAC8-580C-AE3B1130CE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2BC775-1818-34A0-3105-202816883801}"/>
              </a:ext>
            </a:extLst>
          </p:cNvPr>
          <p:cNvCxnSpPr>
            <a:cxnSpLocks/>
          </p:cNvCxnSpPr>
          <p:nvPr/>
        </p:nvCxnSpPr>
        <p:spPr>
          <a:xfrm>
            <a:off x="13172342" y="5983141"/>
            <a:ext cx="1765545" cy="0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D4DF8BB-C9A7-179E-32C9-06138D9D2B92}"/>
              </a:ext>
            </a:extLst>
          </p:cNvPr>
          <p:cNvCxnSpPr>
            <a:cxnSpLocks/>
          </p:cNvCxnSpPr>
          <p:nvPr/>
        </p:nvCxnSpPr>
        <p:spPr>
          <a:xfrm>
            <a:off x="14935200" y="5983141"/>
            <a:ext cx="618575" cy="684359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34">
            <a:extLst>
              <a:ext uri="{FF2B5EF4-FFF2-40B4-BE49-F238E27FC236}">
                <a16:creationId xmlns:a16="http://schemas.microsoft.com/office/drawing/2014/main" id="{9B8A465E-AFE6-B781-8DA5-560BB2CB39CC}"/>
              </a:ext>
            </a:extLst>
          </p:cNvPr>
          <p:cNvGrpSpPr>
            <a:grpSpLocks noChangeAspect="1"/>
          </p:cNvGrpSpPr>
          <p:nvPr/>
        </p:nvGrpSpPr>
        <p:grpSpPr>
          <a:xfrm>
            <a:off x="8555045" y="7891734"/>
            <a:ext cx="180000" cy="180000"/>
            <a:chOff x="0" y="0"/>
            <a:chExt cx="812800" cy="812800"/>
          </a:xfrm>
        </p:grpSpPr>
        <p:sp>
          <p:nvSpPr>
            <p:cNvPr id="23" name="Freeform 35">
              <a:extLst>
                <a:ext uri="{FF2B5EF4-FFF2-40B4-BE49-F238E27FC236}">
                  <a16:creationId xmlns:a16="http://schemas.microsoft.com/office/drawing/2014/main" id="{3C0E0185-73DE-C7CD-BB14-49AE78467E7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9C352AC2-C604-F2DC-A41B-3429E8956AB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44A38E7-E530-A688-DB30-4C3AD68B4F17}"/>
              </a:ext>
            </a:extLst>
          </p:cNvPr>
          <p:cNvCxnSpPr>
            <a:cxnSpLocks/>
          </p:cNvCxnSpPr>
          <p:nvPr/>
        </p:nvCxnSpPr>
        <p:spPr>
          <a:xfrm>
            <a:off x="8627711" y="9340850"/>
            <a:ext cx="821089" cy="0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34">
            <a:extLst>
              <a:ext uri="{FF2B5EF4-FFF2-40B4-BE49-F238E27FC236}">
                <a16:creationId xmlns:a16="http://schemas.microsoft.com/office/drawing/2014/main" id="{2E076F5B-02C4-78C3-B362-4FD1B65CA4D7}"/>
              </a:ext>
            </a:extLst>
          </p:cNvPr>
          <p:cNvGrpSpPr>
            <a:grpSpLocks noChangeAspect="1"/>
          </p:cNvGrpSpPr>
          <p:nvPr/>
        </p:nvGrpSpPr>
        <p:grpSpPr>
          <a:xfrm>
            <a:off x="7010400" y="3390912"/>
            <a:ext cx="180000" cy="180000"/>
            <a:chOff x="0" y="0"/>
            <a:chExt cx="812800" cy="812800"/>
          </a:xfrm>
        </p:grpSpPr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DC6FC64F-C31D-85C1-19DA-C8E026B87E3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6">
              <a:extLst>
                <a:ext uri="{FF2B5EF4-FFF2-40B4-BE49-F238E27FC236}">
                  <a16:creationId xmlns:a16="http://schemas.microsoft.com/office/drawing/2014/main" id="{700AFF25-F950-282F-F625-48464712BE8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C1DDCA73-67DA-F0BE-3E86-45B6A8A35CC9}"/>
              </a:ext>
            </a:extLst>
          </p:cNvPr>
          <p:cNvCxnSpPr>
            <a:cxnSpLocks/>
          </p:cNvCxnSpPr>
          <p:nvPr/>
        </p:nvCxnSpPr>
        <p:spPr>
          <a:xfrm flipV="1">
            <a:off x="7100400" y="1866900"/>
            <a:ext cx="0" cy="1551345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AD071DD-B50B-0F0A-C138-C7479314D9B9}"/>
              </a:ext>
            </a:extLst>
          </p:cNvPr>
          <p:cNvCxnSpPr>
            <a:cxnSpLocks/>
          </p:cNvCxnSpPr>
          <p:nvPr/>
        </p:nvCxnSpPr>
        <p:spPr>
          <a:xfrm>
            <a:off x="7100400" y="1866900"/>
            <a:ext cx="693125" cy="0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D5246762-EF9C-1B86-1A20-06505AA5E703}"/>
              </a:ext>
            </a:extLst>
          </p:cNvPr>
          <p:cNvCxnSpPr>
            <a:cxnSpLocks/>
          </p:cNvCxnSpPr>
          <p:nvPr/>
        </p:nvCxnSpPr>
        <p:spPr>
          <a:xfrm>
            <a:off x="3632675" y="2623101"/>
            <a:ext cx="804272" cy="0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34">
            <a:extLst>
              <a:ext uri="{FF2B5EF4-FFF2-40B4-BE49-F238E27FC236}">
                <a16:creationId xmlns:a16="http://schemas.microsoft.com/office/drawing/2014/main" id="{EA911D9E-C16E-70A5-1404-B9D4C02C2F78}"/>
              </a:ext>
            </a:extLst>
          </p:cNvPr>
          <p:cNvGrpSpPr>
            <a:grpSpLocks noChangeAspect="1"/>
          </p:cNvGrpSpPr>
          <p:nvPr/>
        </p:nvGrpSpPr>
        <p:grpSpPr>
          <a:xfrm>
            <a:off x="5386142" y="3685442"/>
            <a:ext cx="180000" cy="180000"/>
            <a:chOff x="0" y="0"/>
            <a:chExt cx="812800" cy="812800"/>
          </a:xfrm>
        </p:grpSpPr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6565B8E1-EE24-85CC-6660-0E14E4C00FA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36">
              <a:extLst>
                <a:ext uri="{FF2B5EF4-FFF2-40B4-BE49-F238E27FC236}">
                  <a16:creationId xmlns:a16="http://schemas.microsoft.com/office/drawing/2014/main" id="{C9B26BC3-9565-8D52-906A-BD142491FA0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48" name="Group 34">
            <a:extLst>
              <a:ext uri="{FF2B5EF4-FFF2-40B4-BE49-F238E27FC236}">
                <a16:creationId xmlns:a16="http://schemas.microsoft.com/office/drawing/2014/main" id="{175B3E39-D065-B65A-F0D4-B1F37AFC5F59}"/>
              </a:ext>
            </a:extLst>
          </p:cNvPr>
          <p:cNvGrpSpPr>
            <a:grpSpLocks noChangeAspect="1"/>
          </p:cNvGrpSpPr>
          <p:nvPr/>
        </p:nvGrpSpPr>
        <p:grpSpPr>
          <a:xfrm>
            <a:off x="4833080" y="5414741"/>
            <a:ext cx="180000" cy="180000"/>
            <a:chOff x="0" y="0"/>
            <a:chExt cx="812800" cy="812800"/>
          </a:xfrm>
        </p:grpSpPr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0C05CEDB-0351-78D9-4781-9BA60C3D477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36">
              <a:extLst>
                <a:ext uri="{FF2B5EF4-FFF2-40B4-BE49-F238E27FC236}">
                  <a16:creationId xmlns:a16="http://schemas.microsoft.com/office/drawing/2014/main" id="{5D934986-7B64-A17B-6C1C-233B7560C2E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dirty="0"/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77ED06ED-F315-001F-21AD-1906A9C94109}"/>
              </a:ext>
            </a:extLst>
          </p:cNvPr>
          <p:cNvCxnSpPr>
            <a:cxnSpLocks/>
          </p:cNvCxnSpPr>
          <p:nvPr/>
        </p:nvCxnSpPr>
        <p:spPr>
          <a:xfrm>
            <a:off x="4034811" y="5504741"/>
            <a:ext cx="804272" cy="0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3EF58067-90C4-4159-3101-8FA577D1C61E}"/>
              </a:ext>
            </a:extLst>
          </p:cNvPr>
          <p:cNvCxnSpPr>
            <a:cxnSpLocks/>
            <a:stCxn id="96" idx="0"/>
          </p:cNvCxnSpPr>
          <p:nvPr/>
        </p:nvCxnSpPr>
        <p:spPr>
          <a:xfrm flipV="1">
            <a:off x="2702338" y="5504741"/>
            <a:ext cx="1336262" cy="1444036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980474D5-79AA-32BE-1E59-FF34C116158D}"/>
              </a:ext>
            </a:extLst>
          </p:cNvPr>
          <p:cNvCxnSpPr>
            <a:cxnSpLocks/>
          </p:cNvCxnSpPr>
          <p:nvPr/>
        </p:nvCxnSpPr>
        <p:spPr>
          <a:xfrm>
            <a:off x="8645045" y="8054860"/>
            <a:ext cx="0" cy="1279640"/>
          </a:xfrm>
          <a:prstGeom prst="line">
            <a:avLst/>
          </a:prstGeom>
          <a:ln w="28575">
            <a:solidFill>
              <a:srgbClr val="3A6A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그림 89" descr="클립아트, 만화 영화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84CE629-F590-B85B-F9A4-1F02240DB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143" y="1003847"/>
            <a:ext cx="582670" cy="58267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022984D-20FB-4F04-365F-3EEF41B90140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DF6A5-FD2F-CEC2-A804-F9F356016DFC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5374571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10BBD-F19F-8D86-C4D2-BE0BEBFB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1EA357F-AE34-ADC9-76B5-79F50EAD3AF1}"/>
              </a:ext>
            </a:extLst>
          </p:cNvPr>
          <p:cNvGrpSpPr/>
          <p:nvPr/>
        </p:nvGrpSpPr>
        <p:grpSpPr>
          <a:xfrm>
            <a:off x="9144000" y="-3982363"/>
            <a:ext cx="13240663" cy="13240663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D4EC58A-8169-55E9-C49D-734115F253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4946527-2057-161A-6B68-7A3E02C8DB4C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977A1035-230A-CEC9-E45B-9144920FAC60}"/>
              </a:ext>
            </a:extLst>
          </p:cNvPr>
          <p:cNvSpPr/>
          <p:nvPr/>
        </p:nvSpPr>
        <p:spPr>
          <a:xfrm>
            <a:off x="10425354" y="-2511561"/>
            <a:ext cx="11375945" cy="11361725"/>
          </a:xfrm>
          <a:custGeom>
            <a:avLst/>
            <a:gdLst/>
            <a:ahLst/>
            <a:cxnLst/>
            <a:rect l="l" t="t" r="r" b="b"/>
            <a:pathLst>
              <a:path w="11375945" h="11361725">
                <a:moveTo>
                  <a:pt x="0" y="0"/>
                </a:moveTo>
                <a:lnTo>
                  <a:pt x="11375946" y="0"/>
                </a:lnTo>
                <a:lnTo>
                  <a:pt x="11375946" y="11361725"/>
                </a:lnTo>
                <a:lnTo>
                  <a:pt x="0" y="113617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15DB728-2E8C-F09D-64A6-D33252D44A8A}"/>
              </a:ext>
            </a:extLst>
          </p:cNvPr>
          <p:cNvGrpSpPr/>
          <p:nvPr/>
        </p:nvGrpSpPr>
        <p:grpSpPr>
          <a:xfrm>
            <a:off x="10160128" y="-2966235"/>
            <a:ext cx="11208407" cy="11208407"/>
            <a:chOff x="0" y="0"/>
            <a:chExt cx="812800" cy="812800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D1E1F8-1112-3326-F8E5-11AAA02C296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FA86682-BA3C-B957-42CC-B0041648E5D9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>
            <a:extLst>
              <a:ext uri="{FF2B5EF4-FFF2-40B4-BE49-F238E27FC236}">
                <a16:creationId xmlns:a16="http://schemas.microsoft.com/office/drawing/2014/main" id="{293F7DFB-DBE8-7C17-CDCE-5EF173D8B110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57" name="TextBox 38">
            <a:extLst>
              <a:ext uri="{FF2B5EF4-FFF2-40B4-BE49-F238E27FC236}">
                <a16:creationId xmlns:a16="http://schemas.microsoft.com/office/drawing/2014/main" id="{00581C7D-761E-F8A1-3DF5-7638C75979A9}"/>
              </a:ext>
            </a:extLst>
          </p:cNvPr>
          <p:cNvSpPr txBox="1"/>
          <p:nvPr/>
        </p:nvSpPr>
        <p:spPr>
          <a:xfrm>
            <a:off x="914400" y="2361460"/>
            <a:ext cx="7010399" cy="2342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7585"/>
              </a:lnSpc>
              <a:spcBef>
                <a:spcPct val="0"/>
              </a:spcBef>
            </a:pPr>
            <a:r>
              <a:rPr lang="en-US" sz="16000" b="1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Poppins Bold"/>
              </a:rPr>
              <a:t>S-PAT</a:t>
            </a:r>
          </a:p>
        </p:txBody>
      </p:sp>
      <p:sp>
        <p:nvSpPr>
          <p:cNvPr id="58" name="TextBox 41">
            <a:extLst>
              <a:ext uri="{FF2B5EF4-FFF2-40B4-BE49-F238E27FC236}">
                <a16:creationId xmlns:a16="http://schemas.microsoft.com/office/drawing/2014/main" id="{1A94E22A-EBCC-AF62-72B3-97BF2F1B729A}"/>
              </a:ext>
            </a:extLst>
          </p:cNvPr>
          <p:cNvSpPr txBox="1"/>
          <p:nvPr/>
        </p:nvSpPr>
        <p:spPr>
          <a:xfrm>
            <a:off x="914400" y="1556355"/>
            <a:ext cx="6464810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40"/>
              </a:lnSpc>
              <a:spcBef>
                <a:spcPct val="0"/>
              </a:spcBef>
            </a:pPr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생성형 </a:t>
            </a:r>
            <a:r>
              <a:rPr lang="en-US" altLang="ko-KR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 </a:t>
            </a:r>
            <a:r>
              <a:rPr lang="ko-KR" altLang="en-US" sz="4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기술 분류 솔루션</a:t>
            </a:r>
          </a:p>
        </p:txBody>
      </p:sp>
      <p:sp>
        <p:nvSpPr>
          <p:cNvPr id="59" name="TextBox 39">
            <a:extLst>
              <a:ext uri="{FF2B5EF4-FFF2-40B4-BE49-F238E27FC236}">
                <a16:creationId xmlns:a16="http://schemas.microsoft.com/office/drawing/2014/main" id="{3F50D9D7-89C4-4461-4480-9CF42ECF7EEC}"/>
              </a:ext>
            </a:extLst>
          </p:cNvPr>
          <p:cNvSpPr txBox="1"/>
          <p:nvPr/>
        </p:nvSpPr>
        <p:spPr>
          <a:xfrm>
            <a:off x="914400" y="8888968"/>
            <a:ext cx="646481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팀장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제동균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  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팀원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김민주 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ko-KR" altLang="en-US" sz="2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김정모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정은아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김은영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400" spc="-1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이송희</a:t>
            </a:r>
            <a:endParaRPr lang="ko-KR" altLang="en-US" sz="2400" spc="-150" dirty="0">
              <a:solidFill>
                <a:schemeClr val="tx1">
                  <a:lumMod val="85000"/>
                  <a:lumOff val="15000"/>
                </a:schemeClr>
              </a:solidFill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60" name="TextBox 39">
            <a:extLst>
              <a:ext uri="{FF2B5EF4-FFF2-40B4-BE49-F238E27FC236}">
                <a16:creationId xmlns:a16="http://schemas.microsoft.com/office/drawing/2014/main" id="{34197A67-49F1-24C7-C577-2C0FF8E4D252}"/>
              </a:ext>
            </a:extLst>
          </p:cNvPr>
          <p:cNvSpPr txBox="1"/>
          <p:nvPr/>
        </p:nvSpPr>
        <p:spPr>
          <a:xfrm>
            <a:off x="914400" y="8341356"/>
            <a:ext cx="6464810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S108</a:t>
            </a:r>
            <a:r>
              <a:rPr lang="en-US" altLang="ko-K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ko-KR" altLang="en-US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특허의 정석</a:t>
            </a:r>
          </a:p>
        </p:txBody>
      </p:sp>
    </p:spTree>
    <p:extLst>
      <p:ext uri="{BB962C8B-B14F-4D97-AF65-F5344CB8AC3E}">
        <p14:creationId xmlns:p14="http://schemas.microsoft.com/office/powerpoint/2010/main" val="292209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67D37-1202-BC82-1F67-54C1D36D3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래픽 16">
            <a:extLst>
              <a:ext uri="{FF2B5EF4-FFF2-40B4-BE49-F238E27FC236}">
                <a16:creationId xmlns:a16="http://schemas.microsoft.com/office/drawing/2014/main" id="{1042136E-A451-0EA8-BA6A-E0CF0DB76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4852" y="4762500"/>
            <a:ext cx="762000" cy="7620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1D1C78BA-2A52-518C-E7DC-D836D55E4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1148" y="4762500"/>
            <a:ext cx="762000" cy="762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9EB10B6-6A6F-1A7D-FF2B-DF8451D4C9F9}"/>
              </a:ext>
            </a:extLst>
          </p:cNvPr>
          <p:cNvSpPr/>
          <p:nvPr/>
        </p:nvSpPr>
        <p:spPr>
          <a:xfrm>
            <a:off x="15925800" y="495300"/>
            <a:ext cx="2667000" cy="799882"/>
          </a:xfrm>
          <a:prstGeom prst="roundRect">
            <a:avLst/>
          </a:prstGeom>
          <a:solidFill>
            <a:srgbClr val="3A6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4647F-6BB8-674F-581E-E5E9E7B6C9CC}"/>
              </a:ext>
            </a:extLst>
          </p:cNvPr>
          <p:cNvSpPr txBox="1"/>
          <p:nvPr/>
        </p:nvSpPr>
        <p:spPr>
          <a:xfrm>
            <a:off x="16383000" y="618242"/>
            <a:ext cx="15071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bg1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FFBBE4-7EDD-7750-B15D-30CA85FFD1E4}"/>
              </a:ext>
            </a:extLst>
          </p:cNvPr>
          <p:cNvSpPr txBox="1"/>
          <p:nvPr/>
        </p:nvSpPr>
        <p:spPr>
          <a:xfrm>
            <a:off x="1727208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수집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ADB75-99C7-E7BA-2812-6700F5FAD01C}"/>
              </a:ext>
            </a:extLst>
          </p:cNvPr>
          <p:cNvSpPr txBox="1"/>
          <p:nvPr/>
        </p:nvSpPr>
        <p:spPr>
          <a:xfrm>
            <a:off x="7683504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50B58B-AD6C-09F7-C0D4-07EAC4E46A06}"/>
              </a:ext>
            </a:extLst>
          </p:cNvPr>
          <p:cNvSpPr txBox="1"/>
          <p:nvPr/>
        </p:nvSpPr>
        <p:spPr>
          <a:xfrm>
            <a:off x="13639800" y="4405718"/>
            <a:ext cx="29209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bg1">
                    <a:lumMod val="8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CE4DA6-CD9F-F0AB-5370-1A0B28B10BCE}"/>
              </a:ext>
            </a:extLst>
          </p:cNvPr>
          <p:cNvSpPr txBox="1"/>
          <p:nvPr/>
        </p:nvSpPr>
        <p:spPr>
          <a:xfrm>
            <a:off x="1760069" y="5676900"/>
            <a:ext cx="285526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특허데이터 수집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E0AFF4-7605-1C67-6521-534E62E4C4D8}"/>
              </a:ext>
            </a:extLst>
          </p:cNvPr>
          <p:cNvSpPr txBox="1"/>
          <p:nvPr/>
        </p:nvSpPr>
        <p:spPr>
          <a:xfrm>
            <a:off x="7302791" y="5676900"/>
            <a:ext cx="3682418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기술분야별 특허 분류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03005C-8048-67C4-CA54-560FA621765A}"/>
              </a:ext>
            </a:extLst>
          </p:cNvPr>
          <p:cNvSpPr txBox="1"/>
          <p:nvPr/>
        </p:nvSpPr>
        <p:spPr>
          <a:xfrm>
            <a:off x="12984973" y="5676900"/>
            <a:ext cx="423064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500" spc="-15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동향 분석 및 경쟁사 비교</a:t>
            </a:r>
          </a:p>
        </p:txBody>
      </p:sp>
    </p:spTree>
    <p:extLst>
      <p:ext uri="{BB962C8B-B14F-4D97-AF65-F5344CB8AC3E}">
        <p14:creationId xmlns:p14="http://schemas.microsoft.com/office/powerpoint/2010/main" val="1419704767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6B276-4427-08D2-D451-2A0FA6145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50">
            <a:extLst>
              <a:ext uri="{FF2B5EF4-FFF2-40B4-BE49-F238E27FC236}">
                <a16:creationId xmlns:a16="http://schemas.microsoft.com/office/drawing/2014/main" id="{1649AB7F-62AD-5C9B-C565-5F4F147B625F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57" name="TextBox 38">
            <a:extLst>
              <a:ext uri="{FF2B5EF4-FFF2-40B4-BE49-F238E27FC236}">
                <a16:creationId xmlns:a16="http://schemas.microsoft.com/office/drawing/2014/main" id="{C67A4BF9-C4F4-C67A-749F-8A7345641D08}"/>
              </a:ext>
            </a:extLst>
          </p:cNvPr>
          <p:cNvSpPr txBox="1"/>
          <p:nvPr/>
        </p:nvSpPr>
        <p:spPr>
          <a:xfrm>
            <a:off x="0" y="4014986"/>
            <a:ext cx="18288000" cy="200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85"/>
              </a:lnSpc>
              <a:spcBef>
                <a:spcPct val="0"/>
              </a:spcBef>
            </a:pPr>
            <a:r>
              <a:rPr lang="ko-KR" altLang="en-US" sz="10000" b="1" dirty="0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Poppins Bold"/>
              </a:rPr>
              <a:t>감사합니다</a:t>
            </a:r>
            <a:endParaRPr lang="en-US" sz="10000" b="1" dirty="0">
              <a:solidFill>
                <a:srgbClr val="3A6AD6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18123336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1DDF5-8A0B-BD7A-2ABB-38A8A2DA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50">
            <a:extLst>
              <a:ext uri="{FF2B5EF4-FFF2-40B4-BE49-F238E27FC236}">
                <a16:creationId xmlns:a16="http://schemas.microsoft.com/office/drawing/2014/main" id="{12998C75-DCC1-11B3-E4D8-19EA05EA056F}"/>
              </a:ext>
            </a:extLst>
          </p:cNvPr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57" name="TextBox 38">
            <a:extLst>
              <a:ext uri="{FF2B5EF4-FFF2-40B4-BE49-F238E27FC236}">
                <a16:creationId xmlns:a16="http://schemas.microsoft.com/office/drawing/2014/main" id="{098305B3-8841-7058-786E-873CCDA1A1C3}"/>
              </a:ext>
            </a:extLst>
          </p:cNvPr>
          <p:cNvSpPr txBox="1"/>
          <p:nvPr/>
        </p:nvSpPr>
        <p:spPr>
          <a:xfrm>
            <a:off x="0" y="4014986"/>
            <a:ext cx="18288000" cy="2003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85"/>
              </a:lnSpc>
              <a:spcBef>
                <a:spcPct val="0"/>
              </a:spcBef>
            </a:pPr>
            <a:r>
              <a:rPr lang="en-US" altLang="ko-KR" sz="10000" b="1" dirty="0" err="1">
                <a:solidFill>
                  <a:srgbClr val="3A6AD6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  <a:sym typeface="Poppins Bold"/>
              </a:rPr>
              <a:t>QnA</a:t>
            </a:r>
            <a:endParaRPr lang="en-US" sz="10000" b="1" dirty="0">
              <a:solidFill>
                <a:srgbClr val="3A6AD6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  <a:sym typeface="Poppins Bold"/>
            </a:endParaRPr>
          </a:p>
        </p:txBody>
      </p:sp>
    </p:spTree>
    <p:extLst>
      <p:ext uri="{BB962C8B-B14F-4D97-AF65-F5344CB8AC3E}">
        <p14:creationId xmlns:p14="http://schemas.microsoft.com/office/powerpoint/2010/main" val="2684344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10625</TotalTime>
  <Words>1446</Words>
  <Application>Microsoft Office PowerPoint</Application>
  <PresentationFormat>사용자 지정</PresentationFormat>
  <Paragraphs>623</Paragraphs>
  <Slides>91</Slides>
  <Notes>55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101" baseType="lpstr">
      <vt:lpstr>Arial</vt:lpstr>
      <vt:lpstr>맑은 고딕</vt:lpstr>
      <vt:lpstr>Pretendard Medium</vt:lpstr>
      <vt:lpstr>Gmarket Sans Medium</vt:lpstr>
      <vt:lpstr>Pretendard SemiBold</vt:lpstr>
      <vt:lpstr>Calibri</vt:lpstr>
      <vt:lpstr>Pretendard Black</vt:lpstr>
      <vt:lpstr>Pretendard ExtraBold</vt:lpstr>
      <vt:lpstr>Poppins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509</cp:revision>
  <dcterms:created xsi:type="dcterms:W3CDTF">2006-08-16T00:00:00Z</dcterms:created>
  <dcterms:modified xsi:type="dcterms:W3CDTF">2025-05-22T00:20:55Z</dcterms:modified>
</cp:coreProperties>
</file>